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notesMasterIdLst>
    <p:notesMasterId r:id="rId3"/>
  </p:notesMasterIdLst>
  <p:sldIdLst>
    <p:sldId id="271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CF4520"/>
    <a:srgbClr val="FF671F"/>
    <a:srgbClr val="001E62"/>
    <a:srgbClr val="009639"/>
    <a:srgbClr val="3A5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801561-B59A-479F-BC25-4BABC9BBBA82}" type="datetimeFigureOut">
              <a:rPr lang="en-GB"/>
              <a:pPr>
                <a:defRPr/>
              </a:pPr>
              <a:t>16/07/2018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69DE4C-FA1A-4C9E-91CF-ED95A34A5A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88" y="5661025"/>
            <a:ext cx="9178925" cy="1296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535613"/>
            <a:ext cx="8307388" cy="0"/>
          </a:xfrm>
          <a:prstGeom prst="line">
            <a:avLst/>
          </a:prstGeom>
          <a:ln w="28575">
            <a:solidFill>
              <a:srgbClr val="001E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1488" y="4797425"/>
            <a:ext cx="1304925" cy="18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4"/>
          <p:cNvGrpSpPr>
            <a:grpSpLocks noChangeAspect="1"/>
          </p:cNvGrpSpPr>
          <p:nvPr/>
        </p:nvGrpSpPr>
        <p:grpSpPr bwMode="auto">
          <a:xfrm>
            <a:off x="323850" y="333375"/>
            <a:ext cx="4329113" cy="1223963"/>
            <a:chOff x="204" y="210"/>
            <a:chExt cx="1542" cy="436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204" y="210"/>
              <a:ext cx="1542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211" y="219"/>
              <a:ext cx="852" cy="286"/>
            </a:xfrm>
            <a:custGeom>
              <a:avLst/>
              <a:gdLst>
                <a:gd name="T0" fmla="*/ 1198 w 1247"/>
                <a:gd name="T1" fmla="*/ 0 h 420"/>
                <a:gd name="T2" fmla="*/ 48 w 1247"/>
                <a:gd name="T3" fmla="*/ 0 h 420"/>
                <a:gd name="T4" fmla="*/ 0 w 1247"/>
                <a:gd name="T5" fmla="*/ 47 h 420"/>
                <a:gd name="T6" fmla="*/ 0 w 1247"/>
                <a:gd name="T7" fmla="*/ 373 h 420"/>
                <a:gd name="T8" fmla="*/ 48 w 1247"/>
                <a:gd name="T9" fmla="*/ 420 h 420"/>
                <a:gd name="T10" fmla="*/ 98 w 1247"/>
                <a:gd name="T11" fmla="*/ 420 h 420"/>
                <a:gd name="T12" fmla="*/ 172 w 1247"/>
                <a:gd name="T13" fmla="*/ 420 h 420"/>
                <a:gd name="T14" fmla="*/ 1198 w 1247"/>
                <a:gd name="T15" fmla="*/ 420 h 420"/>
                <a:gd name="T16" fmla="*/ 1247 w 1247"/>
                <a:gd name="T17" fmla="*/ 373 h 420"/>
                <a:gd name="T18" fmla="*/ 1247 w 1247"/>
                <a:gd name="T19" fmla="*/ 47 h 420"/>
                <a:gd name="T20" fmla="*/ 1198 w 1247"/>
                <a:gd name="T21" fmla="*/ 0 h 4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7" h="420">
                  <a:moveTo>
                    <a:pt x="1198" y="0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22" y="0"/>
                    <a:pt x="0" y="21"/>
                    <a:pt x="0" y="47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0" y="399"/>
                    <a:pt x="22" y="420"/>
                    <a:pt x="48" y="420"/>
                  </a:cubicBezTo>
                  <a:cubicBezTo>
                    <a:pt x="98" y="420"/>
                    <a:pt x="98" y="420"/>
                    <a:pt x="98" y="420"/>
                  </a:cubicBezTo>
                  <a:cubicBezTo>
                    <a:pt x="172" y="420"/>
                    <a:pt x="172" y="420"/>
                    <a:pt x="172" y="420"/>
                  </a:cubicBezTo>
                  <a:cubicBezTo>
                    <a:pt x="1198" y="420"/>
                    <a:pt x="1198" y="420"/>
                    <a:pt x="1198" y="420"/>
                  </a:cubicBezTo>
                  <a:cubicBezTo>
                    <a:pt x="1225" y="420"/>
                    <a:pt x="1247" y="399"/>
                    <a:pt x="1247" y="373"/>
                  </a:cubicBezTo>
                  <a:cubicBezTo>
                    <a:pt x="1247" y="47"/>
                    <a:pt x="1247" y="47"/>
                    <a:pt x="1247" y="47"/>
                  </a:cubicBezTo>
                  <a:cubicBezTo>
                    <a:pt x="1247" y="21"/>
                    <a:pt x="1225" y="0"/>
                    <a:pt x="1198" y="0"/>
                  </a:cubicBezTo>
                </a:path>
              </a:pathLst>
            </a:custGeom>
            <a:solidFill>
              <a:srgbClr val="A5A5A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203" y="211"/>
              <a:ext cx="852" cy="286"/>
            </a:xfrm>
            <a:custGeom>
              <a:avLst/>
              <a:gdLst>
                <a:gd name="T0" fmla="*/ 1198 w 1247"/>
                <a:gd name="T1" fmla="*/ 0 h 420"/>
                <a:gd name="T2" fmla="*/ 49 w 1247"/>
                <a:gd name="T3" fmla="*/ 0 h 420"/>
                <a:gd name="T4" fmla="*/ 0 w 1247"/>
                <a:gd name="T5" fmla="*/ 47 h 420"/>
                <a:gd name="T6" fmla="*/ 0 w 1247"/>
                <a:gd name="T7" fmla="*/ 373 h 420"/>
                <a:gd name="T8" fmla="*/ 49 w 1247"/>
                <a:gd name="T9" fmla="*/ 420 h 420"/>
                <a:gd name="T10" fmla="*/ 98 w 1247"/>
                <a:gd name="T11" fmla="*/ 420 h 420"/>
                <a:gd name="T12" fmla="*/ 172 w 1247"/>
                <a:gd name="T13" fmla="*/ 420 h 420"/>
                <a:gd name="T14" fmla="*/ 1198 w 1247"/>
                <a:gd name="T15" fmla="*/ 420 h 420"/>
                <a:gd name="T16" fmla="*/ 1247 w 1247"/>
                <a:gd name="T17" fmla="*/ 373 h 420"/>
                <a:gd name="T18" fmla="*/ 1247 w 1247"/>
                <a:gd name="T19" fmla="*/ 47 h 420"/>
                <a:gd name="T20" fmla="*/ 1198 w 1247"/>
                <a:gd name="T21" fmla="*/ 0 h 4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7" h="420">
                  <a:moveTo>
                    <a:pt x="1198" y="0"/>
                  </a:moveTo>
                  <a:cubicBezTo>
                    <a:pt x="49" y="0"/>
                    <a:pt x="49" y="0"/>
                    <a:pt x="49" y="0"/>
                  </a:cubicBezTo>
                  <a:cubicBezTo>
                    <a:pt x="22" y="0"/>
                    <a:pt x="0" y="21"/>
                    <a:pt x="0" y="47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0" y="399"/>
                    <a:pt x="22" y="420"/>
                    <a:pt x="49" y="420"/>
                  </a:cubicBezTo>
                  <a:cubicBezTo>
                    <a:pt x="98" y="420"/>
                    <a:pt x="98" y="420"/>
                    <a:pt x="98" y="420"/>
                  </a:cubicBezTo>
                  <a:cubicBezTo>
                    <a:pt x="172" y="420"/>
                    <a:pt x="172" y="420"/>
                    <a:pt x="172" y="420"/>
                  </a:cubicBezTo>
                  <a:cubicBezTo>
                    <a:pt x="1198" y="420"/>
                    <a:pt x="1198" y="420"/>
                    <a:pt x="1198" y="420"/>
                  </a:cubicBezTo>
                  <a:cubicBezTo>
                    <a:pt x="1225" y="420"/>
                    <a:pt x="1247" y="399"/>
                    <a:pt x="1247" y="373"/>
                  </a:cubicBezTo>
                  <a:cubicBezTo>
                    <a:pt x="1247" y="47"/>
                    <a:pt x="1247" y="47"/>
                    <a:pt x="1247" y="47"/>
                  </a:cubicBezTo>
                  <a:cubicBezTo>
                    <a:pt x="1247" y="21"/>
                    <a:pt x="1225" y="0"/>
                    <a:pt x="1198" y="0"/>
                  </a:cubicBezTo>
                  <a:close/>
                </a:path>
              </a:pathLst>
            </a:custGeom>
            <a:solidFill>
              <a:srgbClr val="F5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7"/>
            <p:cNvSpPr>
              <a:spLocks noEditPoints="1"/>
            </p:cNvSpPr>
            <p:nvPr userDrawn="1"/>
          </p:nvSpPr>
          <p:spPr bwMode="auto">
            <a:xfrm>
              <a:off x="721" y="271"/>
              <a:ext cx="138" cy="166"/>
            </a:xfrm>
            <a:custGeom>
              <a:avLst/>
              <a:gdLst>
                <a:gd name="T0" fmla="*/ 0 w 203"/>
                <a:gd name="T1" fmla="*/ 0 h 244"/>
                <a:gd name="T2" fmla="*/ 89 w 203"/>
                <a:gd name="T3" fmla="*/ 0 h 244"/>
                <a:gd name="T4" fmla="*/ 137 w 203"/>
                <a:gd name="T5" fmla="*/ 5 h 244"/>
                <a:gd name="T6" fmla="*/ 173 w 203"/>
                <a:gd name="T7" fmla="*/ 21 h 244"/>
                <a:gd name="T8" fmla="*/ 196 w 203"/>
                <a:gd name="T9" fmla="*/ 46 h 244"/>
                <a:gd name="T10" fmla="*/ 203 w 203"/>
                <a:gd name="T11" fmla="*/ 80 h 244"/>
                <a:gd name="T12" fmla="*/ 194 w 203"/>
                <a:gd name="T13" fmla="*/ 114 h 244"/>
                <a:gd name="T14" fmla="*/ 171 w 203"/>
                <a:gd name="T15" fmla="*/ 139 h 244"/>
                <a:gd name="T16" fmla="*/ 135 w 203"/>
                <a:gd name="T17" fmla="*/ 155 h 244"/>
                <a:gd name="T18" fmla="*/ 92 w 203"/>
                <a:gd name="T19" fmla="*/ 160 h 244"/>
                <a:gd name="T20" fmla="*/ 77 w 203"/>
                <a:gd name="T21" fmla="*/ 160 h 244"/>
                <a:gd name="T22" fmla="*/ 77 w 203"/>
                <a:gd name="T23" fmla="*/ 244 h 244"/>
                <a:gd name="T24" fmla="*/ 0 w 203"/>
                <a:gd name="T25" fmla="*/ 244 h 244"/>
                <a:gd name="T26" fmla="*/ 0 w 203"/>
                <a:gd name="T27" fmla="*/ 0 h 244"/>
                <a:gd name="T28" fmla="*/ 92 w 203"/>
                <a:gd name="T29" fmla="*/ 111 h 244"/>
                <a:gd name="T30" fmla="*/ 121 w 203"/>
                <a:gd name="T31" fmla="*/ 103 h 244"/>
                <a:gd name="T32" fmla="*/ 132 w 203"/>
                <a:gd name="T33" fmla="*/ 80 h 244"/>
                <a:gd name="T34" fmla="*/ 129 w 203"/>
                <a:gd name="T35" fmla="*/ 67 h 244"/>
                <a:gd name="T36" fmla="*/ 120 w 203"/>
                <a:gd name="T37" fmla="*/ 58 h 244"/>
                <a:gd name="T38" fmla="*/ 108 w 203"/>
                <a:gd name="T39" fmla="*/ 53 h 244"/>
                <a:gd name="T40" fmla="*/ 92 w 203"/>
                <a:gd name="T41" fmla="*/ 51 h 244"/>
                <a:gd name="T42" fmla="*/ 77 w 203"/>
                <a:gd name="T43" fmla="*/ 51 h 244"/>
                <a:gd name="T44" fmla="*/ 77 w 203"/>
                <a:gd name="T45" fmla="*/ 110 h 244"/>
                <a:gd name="T46" fmla="*/ 83 w 203"/>
                <a:gd name="T47" fmla="*/ 111 h 244"/>
                <a:gd name="T48" fmla="*/ 92 w 203"/>
                <a:gd name="T49" fmla="*/ 111 h 2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03" h="244">
                  <a:moveTo>
                    <a:pt x="0" y="0"/>
                  </a:moveTo>
                  <a:cubicBezTo>
                    <a:pt x="89" y="0"/>
                    <a:pt x="89" y="0"/>
                    <a:pt x="89" y="0"/>
                  </a:cubicBezTo>
                  <a:cubicBezTo>
                    <a:pt x="107" y="0"/>
                    <a:pt x="123" y="1"/>
                    <a:pt x="137" y="5"/>
                  </a:cubicBezTo>
                  <a:cubicBezTo>
                    <a:pt x="152" y="9"/>
                    <a:pt x="164" y="14"/>
                    <a:pt x="173" y="21"/>
                  </a:cubicBezTo>
                  <a:cubicBezTo>
                    <a:pt x="183" y="28"/>
                    <a:pt x="190" y="36"/>
                    <a:pt x="196" y="46"/>
                  </a:cubicBezTo>
                  <a:cubicBezTo>
                    <a:pt x="201" y="56"/>
                    <a:pt x="203" y="68"/>
                    <a:pt x="203" y="80"/>
                  </a:cubicBezTo>
                  <a:cubicBezTo>
                    <a:pt x="203" y="93"/>
                    <a:pt x="200" y="104"/>
                    <a:pt x="194" y="114"/>
                  </a:cubicBezTo>
                  <a:cubicBezTo>
                    <a:pt x="189" y="124"/>
                    <a:pt x="181" y="132"/>
                    <a:pt x="171" y="139"/>
                  </a:cubicBezTo>
                  <a:cubicBezTo>
                    <a:pt x="161" y="146"/>
                    <a:pt x="149" y="151"/>
                    <a:pt x="135" y="155"/>
                  </a:cubicBezTo>
                  <a:cubicBezTo>
                    <a:pt x="122" y="159"/>
                    <a:pt x="107" y="160"/>
                    <a:pt x="92" y="160"/>
                  </a:cubicBezTo>
                  <a:cubicBezTo>
                    <a:pt x="77" y="160"/>
                    <a:pt x="77" y="160"/>
                    <a:pt x="77" y="160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0" y="244"/>
                    <a:pt x="0" y="244"/>
                    <a:pt x="0" y="244"/>
                  </a:cubicBezTo>
                  <a:lnTo>
                    <a:pt x="0" y="0"/>
                  </a:lnTo>
                  <a:close/>
                  <a:moveTo>
                    <a:pt x="92" y="111"/>
                  </a:moveTo>
                  <a:cubicBezTo>
                    <a:pt x="105" y="111"/>
                    <a:pt x="114" y="108"/>
                    <a:pt x="121" y="103"/>
                  </a:cubicBezTo>
                  <a:cubicBezTo>
                    <a:pt x="128" y="98"/>
                    <a:pt x="132" y="91"/>
                    <a:pt x="132" y="80"/>
                  </a:cubicBezTo>
                  <a:cubicBezTo>
                    <a:pt x="132" y="75"/>
                    <a:pt x="131" y="71"/>
                    <a:pt x="129" y="67"/>
                  </a:cubicBezTo>
                  <a:cubicBezTo>
                    <a:pt x="127" y="64"/>
                    <a:pt x="124" y="61"/>
                    <a:pt x="120" y="58"/>
                  </a:cubicBezTo>
                  <a:cubicBezTo>
                    <a:pt x="117" y="56"/>
                    <a:pt x="113" y="54"/>
                    <a:pt x="108" y="53"/>
                  </a:cubicBezTo>
                  <a:cubicBezTo>
                    <a:pt x="103" y="51"/>
                    <a:pt x="98" y="51"/>
                    <a:pt x="92" y="51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7" y="110"/>
                    <a:pt x="77" y="110"/>
                    <a:pt x="77" y="110"/>
                  </a:cubicBezTo>
                  <a:cubicBezTo>
                    <a:pt x="79" y="111"/>
                    <a:pt x="81" y="111"/>
                    <a:pt x="83" y="111"/>
                  </a:cubicBezTo>
                  <a:cubicBezTo>
                    <a:pt x="86" y="111"/>
                    <a:pt x="89" y="111"/>
                    <a:pt x="92" y="111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573" y="265"/>
              <a:ext cx="136" cy="174"/>
            </a:xfrm>
            <a:custGeom>
              <a:avLst/>
              <a:gdLst>
                <a:gd name="T0" fmla="*/ 175 w 199"/>
                <a:gd name="T1" fmla="*/ 119 h 255"/>
                <a:gd name="T2" fmla="*/ 103 w 199"/>
                <a:gd name="T3" fmla="*/ 88 h 255"/>
                <a:gd name="T4" fmla="*/ 84 w 199"/>
                <a:gd name="T5" fmla="*/ 71 h 255"/>
                <a:gd name="T6" fmla="*/ 127 w 199"/>
                <a:gd name="T7" fmla="*/ 61 h 255"/>
                <a:gd name="T8" fmla="*/ 129 w 199"/>
                <a:gd name="T9" fmla="*/ 61 h 255"/>
                <a:gd name="T10" fmla="*/ 144 w 199"/>
                <a:gd name="T11" fmla="*/ 65 h 255"/>
                <a:gd name="T12" fmla="*/ 171 w 199"/>
                <a:gd name="T13" fmla="*/ 72 h 255"/>
                <a:gd name="T14" fmla="*/ 190 w 199"/>
                <a:gd name="T15" fmla="*/ 18 h 255"/>
                <a:gd name="T16" fmla="*/ 106 w 199"/>
                <a:gd name="T17" fmla="*/ 0 h 255"/>
                <a:gd name="T18" fmla="*/ 11 w 199"/>
                <a:gd name="T19" fmla="*/ 79 h 255"/>
                <a:gd name="T20" fmla="*/ 15 w 199"/>
                <a:gd name="T21" fmla="*/ 104 h 255"/>
                <a:gd name="T22" fmla="*/ 27 w 199"/>
                <a:gd name="T23" fmla="*/ 125 h 255"/>
                <a:gd name="T24" fmla="*/ 46 w 199"/>
                <a:gd name="T25" fmla="*/ 141 h 255"/>
                <a:gd name="T26" fmla="*/ 69 w 199"/>
                <a:gd name="T27" fmla="*/ 151 h 255"/>
                <a:gd name="T28" fmla="*/ 88 w 199"/>
                <a:gd name="T29" fmla="*/ 157 h 255"/>
                <a:gd name="T30" fmla="*/ 107 w 199"/>
                <a:gd name="T31" fmla="*/ 163 h 255"/>
                <a:gd name="T32" fmla="*/ 121 w 199"/>
                <a:gd name="T33" fmla="*/ 170 h 255"/>
                <a:gd name="T34" fmla="*/ 127 w 199"/>
                <a:gd name="T35" fmla="*/ 181 h 255"/>
                <a:gd name="T36" fmla="*/ 124 w 199"/>
                <a:gd name="T37" fmla="*/ 189 h 255"/>
                <a:gd name="T38" fmla="*/ 117 w 199"/>
                <a:gd name="T39" fmla="*/ 193 h 255"/>
                <a:gd name="T40" fmla="*/ 108 w 199"/>
                <a:gd name="T41" fmla="*/ 195 h 255"/>
                <a:gd name="T42" fmla="*/ 93 w 199"/>
                <a:gd name="T43" fmla="*/ 195 h 255"/>
                <a:gd name="T44" fmla="*/ 63 w 199"/>
                <a:gd name="T45" fmla="*/ 190 h 255"/>
                <a:gd name="T46" fmla="*/ 49 w 199"/>
                <a:gd name="T47" fmla="*/ 186 h 255"/>
                <a:gd name="T48" fmla="*/ 39 w 199"/>
                <a:gd name="T49" fmla="*/ 183 h 255"/>
                <a:gd name="T50" fmla="*/ 29 w 199"/>
                <a:gd name="T51" fmla="*/ 179 h 255"/>
                <a:gd name="T52" fmla="*/ 29 w 199"/>
                <a:gd name="T53" fmla="*/ 181 h 255"/>
                <a:gd name="T54" fmla="*/ 28 w 199"/>
                <a:gd name="T55" fmla="*/ 184 h 255"/>
                <a:gd name="T56" fmla="*/ 27 w 199"/>
                <a:gd name="T57" fmla="*/ 186 h 255"/>
                <a:gd name="T58" fmla="*/ 27 w 199"/>
                <a:gd name="T59" fmla="*/ 189 h 255"/>
                <a:gd name="T60" fmla="*/ 26 w 199"/>
                <a:gd name="T61" fmla="*/ 191 h 255"/>
                <a:gd name="T62" fmla="*/ 25 w 199"/>
                <a:gd name="T63" fmla="*/ 194 h 255"/>
                <a:gd name="T64" fmla="*/ 24 w 199"/>
                <a:gd name="T65" fmla="*/ 196 h 255"/>
                <a:gd name="T66" fmla="*/ 23 w 199"/>
                <a:gd name="T67" fmla="*/ 199 h 255"/>
                <a:gd name="T68" fmla="*/ 21 w 199"/>
                <a:gd name="T69" fmla="*/ 201 h 255"/>
                <a:gd name="T70" fmla="*/ 20 w 199"/>
                <a:gd name="T71" fmla="*/ 204 h 255"/>
                <a:gd name="T72" fmla="*/ 19 w 199"/>
                <a:gd name="T73" fmla="*/ 206 h 255"/>
                <a:gd name="T74" fmla="*/ 18 w 199"/>
                <a:gd name="T75" fmla="*/ 209 h 255"/>
                <a:gd name="T76" fmla="*/ 16 w 199"/>
                <a:gd name="T77" fmla="*/ 211 h 255"/>
                <a:gd name="T78" fmla="*/ 15 w 199"/>
                <a:gd name="T79" fmla="*/ 213 h 255"/>
                <a:gd name="T80" fmla="*/ 13 w 199"/>
                <a:gd name="T81" fmla="*/ 216 h 255"/>
                <a:gd name="T82" fmla="*/ 12 w 199"/>
                <a:gd name="T83" fmla="*/ 218 h 255"/>
                <a:gd name="T84" fmla="*/ 10 w 199"/>
                <a:gd name="T85" fmla="*/ 220 h 255"/>
                <a:gd name="T86" fmla="*/ 8 w 199"/>
                <a:gd name="T87" fmla="*/ 222 h 255"/>
                <a:gd name="T88" fmla="*/ 6 w 199"/>
                <a:gd name="T89" fmla="*/ 224 h 255"/>
                <a:gd name="T90" fmla="*/ 5 w 199"/>
                <a:gd name="T91" fmla="*/ 226 h 255"/>
                <a:gd name="T92" fmla="*/ 3 w 199"/>
                <a:gd name="T93" fmla="*/ 229 h 255"/>
                <a:gd name="T94" fmla="*/ 1 w 199"/>
                <a:gd name="T95" fmla="*/ 230 h 255"/>
                <a:gd name="T96" fmla="*/ 0 w 199"/>
                <a:gd name="T97" fmla="*/ 232 h 255"/>
                <a:gd name="T98" fmla="*/ 31 w 199"/>
                <a:gd name="T99" fmla="*/ 245 h 255"/>
                <a:gd name="T100" fmla="*/ 33 w 199"/>
                <a:gd name="T101" fmla="*/ 245 h 255"/>
                <a:gd name="T102" fmla="*/ 36 w 199"/>
                <a:gd name="T103" fmla="*/ 246 h 255"/>
                <a:gd name="T104" fmla="*/ 64 w 199"/>
                <a:gd name="T105" fmla="*/ 252 h 255"/>
                <a:gd name="T106" fmla="*/ 95 w 199"/>
                <a:gd name="T107" fmla="*/ 255 h 255"/>
                <a:gd name="T108" fmla="*/ 98 w 199"/>
                <a:gd name="T109" fmla="*/ 255 h 255"/>
                <a:gd name="T110" fmla="*/ 102 w 199"/>
                <a:gd name="T111" fmla="*/ 255 h 255"/>
                <a:gd name="T112" fmla="*/ 142 w 199"/>
                <a:gd name="T113" fmla="*/ 250 h 255"/>
                <a:gd name="T114" fmla="*/ 173 w 199"/>
                <a:gd name="T115" fmla="*/ 234 h 255"/>
                <a:gd name="T116" fmla="*/ 192 w 199"/>
                <a:gd name="T117" fmla="*/ 208 h 255"/>
                <a:gd name="T118" fmla="*/ 199 w 199"/>
                <a:gd name="T119" fmla="*/ 170 h 255"/>
                <a:gd name="T120" fmla="*/ 175 w 199"/>
                <a:gd name="T121" fmla="*/ 119 h 2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9" h="255">
                  <a:moveTo>
                    <a:pt x="175" y="119"/>
                  </a:moveTo>
                  <a:cubicBezTo>
                    <a:pt x="159" y="105"/>
                    <a:pt x="135" y="95"/>
                    <a:pt x="103" y="88"/>
                  </a:cubicBezTo>
                  <a:cubicBezTo>
                    <a:pt x="96" y="85"/>
                    <a:pt x="84" y="80"/>
                    <a:pt x="84" y="71"/>
                  </a:cubicBezTo>
                  <a:cubicBezTo>
                    <a:pt x="83" y="51"/>
                    <a:pt x="116" y="58"/>
                    <a:pt x="127" y="61"/>
                  </a:cubicBezTo>
                  <a:cubicBezTo>
                    <a:pt x="128" y="61"/>
                    <a:pt x="128" y="61"/>
                    <a:pt x="129" y="61"/>
                  </a:cubicBezTo>
                  <a:cubicBezTo>
                    <a:pt x="133" y="62"/>
                    <a:pt x="138" y="63"/>
                    <a:pt x="144" y="65"/>
                  </a:cubicBezTo>
                  <a:cubicBezTo>
                    <a:pt x="151" y="66"/>
                    <a:pt x="160" y="69"/>
                    <a:pt x="171" y="72"/>
                  </a:cubicBezTo>
                  <a:cubicBezTo>
                    <a:pt x="190" y="18"/>
                    <a:pt x="190" y="18"/>
                    <a:pt x="190" y="18"/>
                  </a:cubicBezTo>
                  <a:cubicBezTo>
                    <a:pt x="164" y="6"/>
                    <a:pt x="136" y="0"/>
                    <a:pt x="106" y="0"/>
                  </a:cubicBezTo>
                  <a:cubicBezTo>
                    <a:pt x="43" y="0"/>
                    <a:pt x="11" y="26"/>
                    <a:pt x="11" y="79"/>
                  </a:cubicBezTo>
                  <a:cubicBezTo>
                    <a:pt x="11" y="88"/>
                    <a:pt x="13" y="97"/>
                    <a:pt x="15" y="104"/>
                  </a:cubicBezTo>
                  <a:cubicBezTo>
                    <a:pt x="18" y="112"/>
                    <a:pt x="22" y="119"/>
                    <a:pt x="27" y="125"/>
                  </a:cubicBezTo>
                  <a:cubicBezTo>
                    <a:pt x="33" y="131"/>
                    <a:pt x="39" y="136"/>
                    <a:pt x="46" y="141"/>
                  </a:cubicBezTo>
                  <a:cubicBezTo>
                    <a:pt x="53" y="145"/>
                    <a:pt x="60" y="149"/>
                    <a:pt x="69" y="151"/>
                  </a:cubicBezTo>
                  <a:cubicBezTo>
                    <a:pt x="75" y="153"/>
                    <a:pt x="81" y="155"/>
                    <a:pt x="88" y="157"/>
                  </a:cubicBezTo>
                  <a:cubicBezTo>
                    <a:pt x="95" y="159"/>
                    <a:pt x="101" y="161"/>
                    <a:pt x="107" y="163"/>
                  </a:cubicBezTo>
                  <a:cubicBezTo>
                    <a:pt x="112" y="165"/>
                    <a:pt x="117" y="168"/>
                    <a:pt x="121" y="170"/>
                  </a:cubicBezTo>
                  <a:cubicBezTo>
                    <a:pt x="125" y="173"/>
                    <a:pt x="127" y="177"/>
                    <a:pt x="127" y="181"/>
                  </a:cubicBezTo>
                  <a:cubicBezTo>
                    <a:pt x="127" y="184"/>
                    <a:pt x="126" y="187"/>
                    <a:pt x="124" y="189"/>
                  </a:cubicBezTo>
                  <a:cubicBezTo>
                    <a:pt x="122" y="191"/>
                    <a:pt x="120" y="192"/>
                    <a:pt x="117" y="193"/>
                  </a:cubicBezTo>
                  <a:cubicBezTo>
                    <a:pt x="115" y="194"/>
                    <a:pt x="111" y="195"/>
                    <a:pt x="108" y="195"/>
                  </a:cubicBezTo>
                  <a:cubicBezTo>
                    <a:pt x="103" y="195"/>
                    <a:pt x="98" y="196"/>
                    <a:pt x="93" y="195"/>
                  </a:cubicBezTo>
                  <a:cubicBezTo>
                    <a:pt x="83" y="195"/>
                    <a:pt x="73" y="192"/>
                    <a:pt x="63" y="190"/>
                  </a:cubicBezTo>
                  <a:cubicBezTo>
                    <a:pt x="58" y="189"/>
                    <a:pt x="53" y="188"/>
                    <a:pt x="49" y="186"/>
                  </a:cubicBezTo>
                  <a:cubicBezTo>
                    <a:pt x="46" y="185"/>
                    <a:pt x="42" y="184"/>
                    <a:pt x="39" y="183"/>
                  </a:cubicBezTo>
                  <a:cubicBezTo>
                    <a:pt x="38" y="182"/>
                    <a:pt x="33" y="180"/>
                    <a:pt x="29" y="179"/>
                  </a:cubicBezTo>
                  <a:cubicBezTo>
                    <a:pt x="29" y="180"/>
                    <a:pt x="29" y="180"/>
                    <a:pt x="29" y="181"/>
                  </a:cubicBezTo>
                  <a:cubicBezTo>
                    <a:pt x="29" y="182"/>
                    <a:pt x="28" y="183"/>
                    <a:pt x="28" y="184"/>
                  </a:cubicBezTo>
                  <a:cubicBezTo>
                    <a:pt x="28" y="185"/>
                    <a:pt x="28" y="185"/>
                    <a:pt x="27" y="186"/>
                  </a:cubicBezTo>
                  <a:cubicBezTo>
                    <a:pt x="27" y="187"/>
                    <a:pt x="27" y="188"/>
                    <a:pt x="27" y="189"/>
                  </a:cubicBezTo>
                  <a:cubicBezTo>
                    <a:pt x="26" y="190"/>
                    <a:pt x="26" y="191"/>
                    <a:pt x="26" y="191"/>
                  </a:cubicBezTo>
                  <a:cubicBezTo>
                    <a:pt x="25" y="192"/>
                    <a:pt x="25" y="193"/>
                    <a:pt x="25" y="194"/>
                  </a:cubicBezTo>
                  <a:cubicBezTo>
                    <a:pt x="24" y="195"/>
                    <a:pt x="24" y="196"/>
                    <a:pt x="24" y="196"/>
                  </a:cubicBezTo>
                  <a:cubicBezTo>
                    <a:pt x="23" y="197"/>
                    <a:pt x="23" y="198"/>
                    <a:pt x="23" y="199"/>
                  </a:cubicBezTo>
                  <a:cubicBezTo>
                    <a:pt x="22" y="200"/>
                    <a:pt x="22" y="201"/>
                    <a:pt x="21" y="201"/>
                  </a:cubicBezTo>
                  <a:cubicBezTo>
                    <a:pt x="21" y="202"/>
                    <a:pt x="21" y="203"/>
                    <a:pt x="20" y="204"/>
                  </a:cubicBezTo>
                  <a:cubicBezTo>
                    <a:pt x="20" y="205"/>
                    <a:pt x="19" y="205"/>
                    <a:pt x="19" y="206"/>
                  </a:cubicBezTo>
                  <a:cubicBezTo>
                    <a:pt x="18" y="207"/>
                    <a:pt x="18" y="208"/>
                    <a:pt x="18" y="209"/>
                  </a:cubicBezTo>
                  <a:cubicBezTo>
                    <a:pt x="17" y="209"/>
                    <a:pt x="17" y="210"/>
                    <a:pt x="16" y="211"/>
                  </a:cubicBezTo>
                  <a:cubicBezTo>
                    <a:pt x="16" y="212"/>
                    <a:pt x="15" y="212"/>
                    <a:pt x="15" y="213"/>
                  </a:cubicBezTo>
                  <a:cubicBezTo>
                    <a:pt x="14" y="214"/>
                    <a:pt x="14" y="215"/>
                    <a:pt x="13" y="216"/>
                  </a:cubicBezTo>
                  <a:cubicBezTo>
                    <a:pt x="13" y="216"/>
                    <a:pt x="12" y="217"/>
                    <a:pt x="12" y="218"/>
                  </a:cubicBezTo>
                  <a:cubicBezTo>
                    <a:pt x="11" y="219"/>
                    <a:pt x="11" y="219"/>
                    <a:pt x="10" y="220"/>
                  </a:cubicBezTo>
                  <a:cubicBezTo>
                    <a:pt x="9" y="221"/>
                    <a:pt x="9" y="221"/>
                    <a:pt x="8" y="222"/>
                  </a:cubicBezTo>
                  <a:cubicBezTo>
                    <a:pt x="8" y="223"/>
                    <a:pt x="7" y="224"/>
                    <a:pt x="6" y="224"/>
                  </a:cubicBezTo>
                  <a:cubicBezTo>
                    <a:pt x="6" y="225"/>
                    <a:pt x="5" y="226"/>
                    <a:pt x="5" y="226"/>
                  </a:cubicBezTo>
                  <a:cubicBezTo>
                    <a:pt x="4" y="227"/>
                    <a:pt x="3" y="228"/>
                    <a:pt x="3" y="229"/>
                  </a:cubicBezTo>
                  <a:cubicBezTo>
                    <a:pt x="2" y="229"/>
                    <a:pt x="2" y="230"/>
                    <a:pt x="1" y="230"/>
                  </a:cubicBezTo>
                  <a:cubicBezTo>
                    <a:pt x="0" y="232"/>
                    <a:pt x="0" y="232"/>
                    <a:pt x="0" y="232"/>
                  </a:cubicBezTo>
                  <a:cubicBezTo>
                    <a:pt x="10" y="237"/>
                    <a:pt x="20" y="241"/>
                    <a:pt x="31" y="245"/>
                  </a:cubicBezTo>
                  <a:cubicBezTo>
                    <a:pt x="32" y="245"/>
                    <a:pt x="33" y="245"/>
                    <a:pt x="33" y="245"/>
                  </a:cubicBezTo>
                  <a:cubicBezTo>
                    <a:pt x="34" y="246"/>
                    <a:pt x="35" y="246"/>
                    <a:pt x="36" y="246"/>
                  </a:cubicBezTo>
                  <a:cubicBezTo>
                    <a:pt x="45" y="249"/>
                    <a:pt x="55" y="251"/>
                    <a:pt x="64" y="252"/>
                  </a:cubicBezTo>
                  <a:cubicBezTo>
                    <a:pt x="74" y="254"/>
                    <a:pt x="85" y="255"/>
                    <a:pt x="95" y="255"/>
                  </a:cubicBezTo>
                  <a:cubicBezTo>
                    <a:pt x="96" y="255"/>
                    <a:pt x="97" y="255"/>
                    <a:pt x="98" y="255"/>
                  </a:cubicBezTo>
                  <a:cubicBezTo>
                    <a:pt x="99" y="255"/>
                    <a:pt x="101" y="255"/>
                    <a:pt x="102" y="255"/>
                  </a:cubicBezTo>
                  <a:cubicBezTo>
                    <a:pt x="117" y="255"/>
                    <a:pt x="130" y="253"/>
                    <a:pt x="142" y="250"/>
                  </a:cubicBezTo>
                  <a:cubicBezTo>
                    <a:pt x="154" y="247"/>
                    <a:pt x="165" y="241"/>
                    <a:pt x="173" y="234"/>
                  </a:cubicBezTo>
                  <a:cubicBezTo>
                    <a:pt x="181" y="227"/>
                    <a:pt x="188" y="218"/>
                    <a:pt x="192" y="208"/>
                  </a:cubicBezTo>
                  <a:cubicBezTo>
                    <a:pt x="197" y="197"/>
                    <a:pt x="199" y="184"/>
                    <a:pt x="199" y="170"/>
                  </a:cubicBezTo>
                  <a:cubicBezTo>
                    <a:pt x="199" y="150"/>
                    <a:pt x="191" y="133"/>
                    <a:pt x="175" y="119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9"/>
            <p:cNvSpPr>
              <a:spLocks noEditPoints="1"/>
            </p:cNvSpPr>
            <p:nvPr userDrawn="1"/>
          </p:nvSpPr>
          <p:spPr bwMode="auto">
            <a:xfrm>
              <a:off x="252" y="270"/>
              <a:ext cx="163" cy="171"/>
            </a:xfrm>
            <a:custGeom>
              <a:avLst/>
              <a:gdLst>
                <a:gd name="T0" fmla="*/ 235 w 238"/>
                <a:gd name="T1" fmla="*/ 230 h 250"/>
                <a:gd name="T2" fmla="*/ 231 w 238"/>
                <a:gd name="T3" fmla="*/ 227 h 250"/>
                <a:gd name="T4" fmla="*/ 227 w 238"/>
                <a:gd name="T5" fmla="*/ 223 h 250"/>
                <a:gd name="T6" fmla="*/ 224 w 238"/>
                <a:gd name="T7" fmla="*/ 219 h 250"/>
                <a:gd name="T8" fmla="*/ 221 w 238"/>
                <a:gd name="T9" fmla="*/ 215 h 250"/>
                <a:gd name="T10" fmla="*/ 218 w 238"/>
                <a:gd name="T11" fmla="*/ 211 h 250"/>
                <a:gd name="T12" fmla="*/ 216 w 238"/>
                <a:gd name="T13" fmla="*/ 209 h 250"/>
                <a:gd name="T14" fmla="*/ 214 w 238"/>
                <a:gd name="T15" fmla="*/ 205 h 250"/>
                <a:gd name="T16" fmla="*/ 211 w 238"/>
                <a:gd name="T17" fmla="*/ 200 h 250"/>
                <a:gd name="T18" fmla="*/ 209 w 238"/>
                <a:gd name="T19" fmla="*/ 196 h 250"/>
                <a:gd name="T20" fmla="*/ 207 w 238"/>
                <a:gd name="T21" fmla="*/ 191 h 250"/>
                <a:gd name="T22" fmla="*/ 206 w 238"/>
                <a:gd name="T23" fmla="*/ 188 h 250"/>
                <a:gd name="T24" fmla="*/ 205 w 238"/>
                <a:gd name="T25" fmla="*/ 187 h 250"/>
                <a:gd name="T26" fmla="*/ 190 w 238"/>
                <a:gd name="T27" fmla="*/ 186 h 250"/>
                <a:gd name="T28" fmla="*/ 173 w 238"/>
                <a:gd name="T29" fmla="*/ 175 h 250"/>
                <a:gd name="T30" fmla="*/ 166 w 238"/>
                <a:gd name="T31" fmla="*/ 156 h 250"/>
                <a:gd name="T32" fmla="*/ 164 w 238"/>
                <a:gd name="T33" fmla="*/ 148 h 250"/>
                <a:gd name="T34" fmla="*/ 183 w 238"/>
                <a:gd name="T35" fmla="*/ 128 h 250"/>
                <a:gd name="T36" fmla="*/ 207 w 238"/>
                <a:gd name="T37" fmla="*/ 95 h 250"/>
                <a:gd name="T38" fmla="*/ 202 w 238"/>
                <a:gd name="T39" fmla="*/ 42 h 250"/>
                <a:gd name="T40" fmla="*/ 148 w 238"/>
                <a:gd name="T41" fmla="*/ 5 h 250"/>
                <a:gd name="T42" fmla="*/ 0 w 238"/>
                <a:gd name="T43" fmla="*/ 0 h 250"/>
                <a:gd name="T44" fmla="*/ 77 w 238"/>
                <a:gd name="T45" fmla="*/ 245 h 250"/>
                <a:gd name="T46" fmla="*/ 94 w 238"/>
                <a:gd name="T47" fmla="*/ 152 h 250"/>
                <a:gd name="T48" fmla="*/ 119 w 238"/>
                <a:gd name="T49" fmla="*/ 223 h 250"/>
                <a:gd name="T50" fmla="*/ 209 w 238"/>
                <a:gd name="T51" fmla="*/ 247 h 250"/>
                <a:gd name="T52" fmla="*/ 238 w 238"/>
                <a:gd name="T53" fmla="*/ 232 h 250"/>
                <a:gd name="T54" fmla="*/ 136 w 238"/>
                <a:gd name="T55" fmla="*/ 88 h 250"/>
                <a:gd name="T56" fmla="*/ 116 w 238"/>
                <a:gd name="T57" fmla="*/ 100 h 250"/>
                <a:gd name="T58" fmla="*/ 91 w 238"/>
                <a:gd name="T59" fmla="*/ 102 h 250"/>
                <a:gd name="T60" fmla="*/ 77 w 238"/>
                <a:gd name="T61" fmla="*/ 53 h 250"/>
                <a:gd name="T62" fmla="*/ 116 w 238"/>
                <a:gd name="T63" fmla="*/ 54 h 250"/>
                <a:gd name="T64" fmla="*/ 136 w 238"/>
                <a:gd name="T65" fmla="*/ 65 h 250"/>
                <a:gd name="T66" fmla="*/ 136 w 238"/>
                <a:gd name="T67" fmla="*/ 88 h 25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38" h="250">
                  <a:moveTo>
                    <a:pt x="236" y="232"/>
                  </a:moveTo>
                  <a:cubicBezTo>
                    <a:pt x="236" y="231"/>
                    <a:pt x="235" y="231"/>
                    <a:pt x="235" y="230"/>
                  </a:cubicBezTo>
                  <a:cubicBezTo>
                    <a:pt x="234" y="229"/>
                    <a:pt x="233" y="229"/>
                    <a:pt x="233" y="228"/>
                  </a:cubicBezTo>
                  <a:cubicBezTo>
                    <a:pt x="232" y="228"/>
                    <a:pt x="231" y="227"/>
                    <a:pt x="231" y="227"/>
                  </a:cubicBezTo>
                  <a:cubicBezTo>
                    <a:pt x="230" y="226"/>
                    <a:pt x="230" y="225"/>
                    <a:pt x="229" y="225"/>
                  </a:cubicBezTo>
                  <a:cubicBezTo>
                    <a:pt x="228" y="224"/>
                    <a:pt x="228" y="223"/>
                    <a:pt x="227" y="223"/>
                  </a:cubicBezTo>
                  <a:cubicBezTo>
                    <a:pt x="227" y="222"/>
                    <a:pt x="226" y="221"/>
                    <a:pt x="225" y="221"/>
                  </a:cubicBezTo>
                  <a:cubicBezTo>
                    <a:pt x="225" y="220"/>
                    <a:pt x="224" y="220"/>
                    <a:pt x="224" y="219"/>
                  </a:cubicBezTo>
                  <a:cubicBezTo>
                    <a:pt x="223" y="218"/>
                    <a:pt x="223" y="218"/>
                    <a:pt x="222" y="217"/>
                  </a:cubicBezTo>
                  <a:cubicBezTo>
                    <a:pt x="222" y="216"/>
                    <a:pt x="221" y="216"/>
                    <a:pt x="221" y="215"/>
                  </a:cubicBezTo>
                  <a:cubicBezTo>
                    <a:pt x="220" y="214"/>
                    <a:pt x="220" y="214"/>
                    <a:pt x="219" y="213"/>
                  </a:cubicBezTo>
                  <a:cubicBezTo>
                    <a:pt x="219" y="212"/>
                    <a:pt x="218" y="212"/>
                    <a:pt x="218" y="211"/>
                  </a:cubicBezTo>
                  <a:cubicBezTo>
                    <a:pt x="217" y="210"/>
                    <a:pt x="217" y="210"/>
                    <a:pt x="217" y="210"/>
                  </a:cubicBezTo>
                  <a:cubicBezTo>
                    <a:pt x="217" y="210"/>
                    <a:pt x="217" y="209"/>
                    <a:pt x="216" y="209"/>
                  </a:cubicBezTo>
                  <a:cubicBezTo>
                    <a:pt x="216" y="208"/>
                    <a:pt x="215" y="207"/>
                    <a:pt x="215" y="207"/>
                  </a:cubicBezTo>
                  <a:cubicBezTo>
                    <a:pt x="214" y="206"/>
                    <a:pt x="214" y="205"/>
                    <a:pt x="214" y="205"/>
                  </a:cubicBezTo>
                  <a:cubicBezTo>
                    <a:pt x="213" y="204"/>
                    <a:pt x="213" y="203"/>
                    <a:pt x="212" y="202"/>
                  </a:cubicBezTo>
                  <a:cubicBezTo>
                    <a:pt x="212" y="202"/>
                    <a:pt x="212" y="201"/>
                    <a:pt x="211" y="200"/>
                  </a:cubicBezTo>
                  <a:cubicBezTo>
                    <a:pt x="211" y="199"/>
                    <a:pt x="210" y="199"/>
                    <a:pt x="210" y="198"/>
                  </a:cubicBezTo>
                  <a:cubicBezTo>
                    <a:pt x="210" y="197"/>
                    <a:pt x="209" y="196"/>
                    <a:pt x="209" y="196"/>
                  </a:cubicBezTo>
                  <a:cubicBezTo>
                    <a:pt x="209" y="195"/>
                    <a:pt x="208" y="194"/>
                    <a:pt x="208" y="193"/>
                  </a:cubicBezTo>
                  <a:cubicBezTo>
                    <a:pt x="208" y="193"/>
                    <a:pt x="207" y="192"/>
                    <a:pt x="207" y="191"/>
                  </a:cubicBezTo>
                  <a:cubicBezTo>
                    <a:pt x="207" y="190"/>
                    <a:pt x="206" y="189"/>
                    <a:pt x="206" y="189"/>
                  </a:cubicBezTo>
                  <a:cubicBezTo>
                    <a:pt x="206" y="188"/>
                    <a:pt x="206" y="188"/>
                    <a:pt x="206" y="188"/>
                  </a:cubicBezTo>
                  <a:cubicBezTo>
                    <a:pt x="205" y="187"/>
                    <a:pt x="205" y="187"/>
                    <a:pt x="205" y="187"/>
                  </a:cubicBezTo>
                  <a:cubicBezTo>
                    <a:pt x="205" y="187"/>
                    <a:pt x="205" y="187"/>
                    <a:pt x="205" y="187"/>
                  </a:cubicBezTo>
                  <a:cubicBezTo>
                    <a:pt x="205" y="186"/>
                    <a:pt x="205" y="186"/>
                    <a:pt x="205" y="186"/>
                  </a:cubicBezTo>
                  <a:cubicBezTo>
                    <a:pt x="203" y="186"/>
                    <a:pt x="192" y="187"/>
                    <a:pt x="190" y="186"/>
                  </a:cubicBezTo>
                  <a:cubicBezTo>
                    <a:pt x="186" y="185"/>
                    <a:pt x="183" y="184"/>
                    <a:pt x="180" y="182"/>
                  </a:cubicBezTo>
                  <a:cubicBezTo>
                    <a:pt x="177" y="180"/>
                    <a:pt x="175" y="178"/>
                    <a:pt x="173" y="175"/>
                  </a:cubicBezTo>
                  <a:cubicBezTo>
                    <a:pt x="171" y="172"/>
                    <a:pt x="170" y="168"/>
                    <a:pt x="168" y="164"/>
                  </a:cubicBezTo>
                  <a:cubicBezTo>
                    <a:pt x="166" y="156"/>
                    <a:pt x="166" y="156"/>
                    <a:pt x="166" y="156"/>
                  </a:cubicBezTo>
                  <a:cubicBezTo>
                    <a:pt x="166" y="155"/>
                    <a:pt x="166" y="154"/>
                    <a:pt x="165" y="153"/>
                  </a:cubicBezTo>
                  <a:cubicBezTo>
                    <a:pt x="165" y="151"/>
                    <a:pt x="165" y="150"/>
                    <a:pt x="164" y="148"/>
                  </a:cubicBezTo>
                  <a:cubicBezTo>
                    <a:pt x="163" y="139"/>
                    <a:pt x="163" y="139"/>
                    <a:pt x="163" y="139"/>
                  </a:cubicBezTo>
                  <a:cubicBezTo>
                    <a:pt x="170" y="136"/>
                    <a:pt x="177" y="132"/>
                    <a:pt x="183" y="128"/>
                  </a:cubicBezTo>
                  <a:cubicBezTo>
                    <a:pt x="188" y="124"/>
                    <a:pt x="193" y="119"/>
                    <a:pt x="197" y="114"/>
                  </a:cubicBezTo>
                  <a:cubicBezTo>
                    <a:pt x="202" y="108"/>
                    <a:pt x="205" y="102"/>
                    <a:pt x="207" y="95"/>
                  </a:cubicBezTo>
                  <a:cubicBezTo>
                    <a:pt x="209" y="89"/>
                    <a:pt x="210" y="81"/>
                    <a:pt x="210" y="72"/>
                  </a:cubicBezTo>
                  <a:cubicBezTo>
                    <a:pt x="210" y="61"/>
                    <a:pt x="207" y="51"/>
                    <a:pt x="202" y="42"/>
                  </a:cubicBezTo>
                  <a:cubicBezTo>
                    <a:pt x="197" y="33"/>
                    <a:pt x="190" y="25"/>
                    <a:pt x="180" y="19"/>
                  </a:cubicBezTo>
                  <a:cubicBezTo>
                    <a:pt x="171" y="13"/>
                    <a:pt x="160" y="8"/>
                    <a:pt x="148" y="5"/>
                  </a:cubicBezTo>
                  <a:cubicBezTo>
                    <a:pt x="136" y="2"/>
                    <a:pt x="122" y="0"/>
                    <a:pt x="1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5"/>
                    <a:pt x="0" y="245"/>
                    <a:pt x="0" y="245"/>
                  </a:cubicBezTo>
                  <a:cubicBezTo>
                    <a:pt x="77" y="245"/>
                    <a:pt x="77" y="245"/>
                    <a:pt x="77" y="245"/>
                  </a:cubicBezTo>
                  <a:cubicBezTo>
                    <a:pt x="77" y="152"/>
                    <a:pt x="77" y="152"/>
                    <a:pt x="77" y="152"/>
                  </a:cubicBezTo>
                  <a:cubicBezTo>
                    <a:pt x="94" y="152"/>
                    <a:pt x="94" y="152"/>
                    <a:pt x="94" y="152"/>
                  </a:cubicBezTo>
                  <a:cubicBezTo>
                    <a:pt x="104" y="192"/>
                    <a:pt x="104" y="192"/>
                    <a:pt x="104" y="192"/>
                  </a:cubicBezTo>
                  <a:cubicBezTo>
                    <a:pt x="107" y="204"/>
                    <a:pt x="112" y="214"/>
                    <a:pt x="119" y="223"/>
                  </a:cubicBezTo>
                  <a:cubicBezTo>
                    <a:pt x="133" y="241"/>
                    <a:pt x="155" y="250"/>
                    <a:pt x="185" y="250"/>
                  </a:cubicBezTo>
                  <a:cubicBezTo>
                    <a:pt x="193" y="250"/>
                    <a:pt x="201" y="249"/>
                    <a:pt x="209" y="247"/>
                  </a:cubicBezTo>
                  <a:cubicBezTo>
                    <a:pt x="218" y="244"/>
                    <a:pt x="226" y="239"/>
                    <a:pt x="235" y="234"/>
                  </a:cubicBezTo>
                  <a:cubicBezTo>
                    <a:pt x="235" y="234"/>
                    <a:pt x="237" y="233"/>
                    <a:pt x="238" y="232"/>
                  </a:cubicBezTo>
                  <a:lnTo>
                    <a:pt x="236" y="232"/>
                  </a:lnTo>
                  <a:close/>
                  <a:moveTo>
                    <a:pt x="136" y="88"/>
                  </a:moveTo>
                  <a:cubicBezTo>
                    <a:pt x="134" y="91"/>
                    <a:pt x="131" y="94"/>
                    <a:pt x="127" y="96"/>
                  </a:cubicBezTo>
                  <a:cubicBezTo>
                    <a:pt x="124" y="98"/>
                    <a:pt x="120" y="99"/>
                    <a:pt x="116" y="100"/>
                  </a:cubicBezTo>
                  <a:cubicBezTo>
                    <a:pt x="111" y="101"/>
                    <a:pt x="107" y="101"/>
                    <a:pt x="102" y="102"/>
                  </a:cubicBezTo>
                  <a:cubicBezTo>
                    <a:pt x="91" y="102"/>
                    <a:pt x="91" y="102"/>
                    <a:pt x="91" y="102"/>
                  </a:cubicBezTo>
                  <a:cubicBezTo>
                    <a:pt x="77" y="102"/>
                    <a:pt x="77" y="102"/>
                    <a:pt x="77" y="102"/>
                  </a:cubicBezTo>
                  <a:cubicBezTo>
                    <a:pt x="77" y="53"/>
                    <a:pt x="77" y="53"/>
                    <a:pt x="77" y="53"/>
                  </a:cubicBezTo>
                  <a:cubicBezTo>
                    <a:pt x="102" y="53"/>
                    <a:pt x="102" y="53"/>
                    <a:pt x="102" y="53"/>
                  </a:cubicBezTo>
                  <a:cubicBezTo>
                    <a:pt x="107" y="53"/>
                    <a:pt x="112" y="54"/>
                    <a:pt x="116" y="54"/>
                  </a:cubicBezTo>
                  <a:cubicBezTo>
                    <a:pt x="121" y="55"/>
                    <a:pt x="125" y="56"/>
                    <a:pt x="128" y="58"/>
                  </a:cubicBezTo>
                  <a:cubicBezTo>
                    <a:pt x="131" y="59"/>
                    <a:pt x="134" y="62"/>
                    <a:pt x="136" y="65"/>
                  </a:cubicBezTo>
                  <a:cubicBezTo>
                    <a:pt x="138" y="68"/>
                    <a:pt x="139" y="71"/>
                    <a:pt x="139" y="76"/>
                  </a:cubicBezTo>
                  <a:cubicBezTo>
                    <a:pt x="139" y="81"/>
                    <a:pt x="138" y="85"/>
                    <a:pt x="136" y="88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16" y="448"/>
              <a:ext cx="1430" cy="197"/>
            </a:xfrm>
            <a:custGeom>
              <a:avLst/>
              <a:gdLst>
                <a:gd name="T0" fmla="*/ 44 w 2095"/>
                <a:gd name="T1" fmla="*/ 71 h 289"/>
                <a:gd name="T2" fmla="*/ 143 w 2095"/>
                <a:gd name="T3" fmla="*/ 72 h 289"/>
                <a:gd name="T4" fmla="*/ 205 w 2095"/>
                <a:gd name="T5" fmla="*/ 0 h 289"/>
                <a:gd name="T6" fmla="*/ 220 w 2095"/>
                <a:gd name="T7" fmla="*/ 71 h 289"/>
                <a:gd name="T8" fmla="*/ 2051 w 2095"/>
                <a:gd name="T9" fmla="*/ 71 h 289"/>
                <a:gd name="T10" fmla="*/ 2095 w 2095"/>
                <a:gd name="T11" fmla="*/ 115 h 289"/>
                <a:gd name="T12" fmla="*/ 2095 w 2095"/>
                <a:gd name="T13" fmla="*/ 245 h 289"/>
                <a:gd name="T14" fmla="*/ 2051 w 2095"/>
                <a:gd name="T15" fmla="*/ 289 h 289"/>
                <a:gd name="T16" fmla="*/ 44 w 2095"/>
                <a:gd name="T17" fmla="*/ 289 h 289"/>
                <a:gd name="T18" fmla="*/ 0 w 2095"/>
                <a:gd name="T19" fmla="*/ 245 h 289"/>
                <a:gd name="T20" fmla="*/ 0 w 2095"/>
                <a:gd name="T21" fmla="*/ 115 h 289"/>
                <a:gd name="T22" fmla="*/ 44 w 2095"/>
                <a:gd name="T23" fmla="*/ 71 h 28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95" h="289">
                  <a:moveTo>
                    <a:pt x="44" y="71"/>
                  </a:moveTo>
                  <a:cubicBezTo>
                    <a:pt x="143" y="72"/>
                    <a:pt x="143" y="72"/>
                    <a:pt x="143" y="72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20" y="71"/>
                    <a:pt x="220" y="71"/>
                    <a:pt x="220" y="71"/>
                  </a:cubicBezTo>
                  <a:cubicBezTo>
                    <a:pt x="2051" y="71"/>
                    <a:pt x="2051" y="71"/>
                    <a:pt x="2051" y="71"/>
                  </a:cubicBezTo>
                  <a:cubicBezTo>
                    <a:pt x="2075" y="71"/>
                    <a:pt x="2095" y="91"/>
                    <a:pt x="2095" y="115"/>
                  </a:cubicBezTo>
                  <a:cubicBezTo>
                    <a:pt x="2095" y="245"/>
                    <a:pt x="2095" y="245"/>
                    <a:pt x="2095" y="245"/>
                  </a:cubicBezTo>
                  <a:cubicBezTo>
                    <a:pt x="2095" y="269"/>
                    <a:pt x="2075" y="289"/>
                    <a:pt x="2051" y="289"/>
                  </a:cubicBezTo>
                  <a:cubicBezTo>
                    <a:pt x="44" y="289"/>
                    <a:pt x="44" y="289"/>
                    <a:pt x="44" y="289"/>
                  </a:cubicBezTo>
                  <a:cubicBezTo>
                    <a:pt x="20" y="289"/>
                    <a:pt x="0" y="269"/>
                    <a:pt x="0" y="24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91"/>
                    <a:pt x="20" y="71"/>
                    <a:pt x="44" y="71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1"/>
            <p:cNvSpPr>
              <a:spLocks noEditPoints="1"/>
            </p:cNvSpPr>
            <p:nvPr userDrawn="1"/>
          </p:nvSpPr>
          <p:spPr bwMode="auto">
            <a:xfrm>
              <a:off x="839" y="271"/>
              <a:ext cx="169" cy="166"/>
            </a:xfrm>
            <a:custGeom>
              <a:avLst/>
              <a:gdLst>
                <a:gd name="T0" fmla="*/ 47 w 169"/>
                <a:gd name="T1" fmla="*/ 0 h 166"/>
                <a:gd name="T2" fmla="*/ 121 w 169"/>
                <a:gd name="T3" fmla="*/ 0 h 166"/>
                <a:gd name="T4" fmla="*/ 169 w 169"/>
                <a:gd name="T5" fmla="*/ 166 h 166"/>
                <a:gd name="T6" fmla="*/ 112 w 169"/>
                <a:gd name="T7" fmla="*/ 166 h 166"/>
                <a:gd name="T8" fmla="*/ 106 w 169"/>
                <a:gd name="T9" fmla="*/ 134 h 166"/>
                <a:gd name="T10" fmla="*/ 62 w 169"/>
                <a:gd name="T11" fmla="*/ 134 h 166"/>
                <a:gd name="T12" fmla="*/ 55 w 169"/>
                <a:gd name="T13" fmla="*/ 166 h 166"/>
                <a:gd name="T14" fmla="*/ 0 w 169"/>
                <a:gd name="T15" fmla="*/ 166 h 166"/>
                <a:gd name="T16" fmla="*/ 47 w 169"/>
                <a:gd name="T17" fmla="*/ 0 h 166"/>
                <a:gd name="T18" fmla="*/ 99 w 169"/>
                <a:gd name="T19" fmla="*/ 104 h 166"/>
                <a:gd name="T20" fmla="*/ 84 w 169"/>
                <a:gd name="T21" fmla="*/ 32 h 166"/>
                <a:gd name="T22" fmla="*/ 67 w 169"/>
                <a:gd name="T23" fmla="*/ 104 h 166"/>
                <a:gd name="T24" fmla="*/ 99 w 169"/>
                <a:gd name="T25" fmla="*/ 104 h 1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9" h="166">
                  <a:moveTo>
                    <a:pt x="47" y="0"/>
                  </a:moveTo>
                  <a:lnTo>
                    <a:pt x="121" y="0"/>
                  </a:lnTo>
                  <a:lnTo>
                    <a:pt x="169" y="166"/>
                  </a:lnTo>
                  <a:lnTo>
                    <a:pt x="112" y="166"/>
                  </a:lnTo>
                  <a:lnTo>
                    <a:pt x="106" y="134"/>
                  </a:lnTo>
                  <a:lnTo>
                    <a:pt x="62" y="134"/>
                  </a:lnTo>
                  <a:lnTo>
                    <a:pt x="55" y="166"/>
                  </a:lnTo>
                  <a:lnTo>
                    <a:pt x="0" y="166"/>
                  </a:lnTo>
                  <a:lnTo>
                    <a:pt x="47" y="0"/>
                  </a:lnTo>
                  <a:close/>
                  <a:moveTo>
                    <a:pt x="99" y="104"/>
                  </a:moveTo>
                  <a:lnTo>
                    <a:pt x="84" y="32"/>
                  </a:lnTo>
                  <a:lnTo>
                    <a:pt x="67" y="104"/>
                  </a:lnTo>
                  <a:lnTo>
                    <a:pt x="99" y="104"/>
                  </a:ln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"/>
            <p:cNvSpPr>
              <a:spLocks noEditPoints="1"/>
            </p:cNvSpPr>
            <p:nvPr userDrawn="1"/>
          </p:nvSpPr>
          <p:spPr bwMode="auto">
            <a:xfrm>
              <a:off x="363" y="548"/>
              <a:ext cx="45" cy="52"/>
            </a:xfrm>
            <a:custGeom>
              <a:avLst/>
              <a:gdLst>
                <a:gd name="T0" fmla="*/ 66 w 66"/>
                <a:gd name="T1" fmla="*/ 74 h 77"/>
                <a:gd name="T2" fmla="*/ 58 w 66"/>
                <a:gd name="T3" fmla="*/ 77 h 77"/>
                <a:gd name="T4" fmla="*/ 47 w 66"/>
                <a:gd name="T5" fmla="*/ 68 h 77"/>
                <a:gd name="T6" fmla="*/ 26 w 66"/>
                <a:gd name="T7" fmla="*/ 77 h 77"/>
                <a:gd name="T8" fmla="*/ 0 w 66"/>
                <a:gd name="T9" fmla="*/ 53 h 77"/>
                <a:gd name="T10" fmla="*/ 30 w 66"/>
                <a:gd name="T11" fmla="*/ 28 h 77"/>
                <a:gd name="T12" fmla="*/ 46 w 66"/>
                <a:gd name="T13" fmla="*/ 30 h 77"/>
                <a:gd name="T14" fmla="*/ 46 w 66"/>
                <a:gd name="T15" fmla="*/ 26 h 77"/>
                <a:gd name="T16" fmla="*/ 42 w 66"/>
                <a:gd name="T17" fmla="*/ 13 h 77"/>
                <a:gd name="T18" fmla="*/ 28 w 66"/>
                <a:gd name="T19" fmla="*/ 8 h 77"/>
                <a:gd name="T20" fmla="*/ 7 w 66"/>
                <a:gd name="T21" fmla="*/ 13 h 77"/>
                <a:gd name="T22" fmla="*/ 7 w 66"/>
                <a:gd name="T23" fmla="*/ 4 h 77"/>
                <a:gd name="T24" fmla="*/ 29 w 66"/>
                <a:gd name="T25" fmla="*/ 0 h 77"/>
                <a:gd name="T26" fmla="*/ 52 w 66"/>
                <a:gd name="T27" fmla="*/ 8 h 77"/>
                <a:gd name="T28" fmla="*/ 58 w 66"/>
                <a:gd name="T29" fmla="*/ 25 h 77"/>
                <a:gd name="T30" fmla="*/ 58 w 66"/>
                <a:gd name="T31" fmla="*/ 62 h 77"/>
                <a:gd name="T32" fmla="*/ 62 w 66"/>
                <a:gd name="T33" fmla="*/ 68 h 77"/>
                <a:gd name="T34" fmla="*/ 66 w 66"/>
                <a:gd name="T35" fmla="*/ 67 h 77"/>
                <a:gd name="T36" fmla="*/ 66 w 66"/>
                <a:gd name="T37" fmla="*/ 74 h 77"/>
                <a:gd name="T38" fmla="*/ 46 w 66"/>
                <a:gd name="T39" fmla="*/ 38 h 77"/>
                <a:gd name="T40" fmla="*/ 31 w 66"/>
                <a:gd name="T41" fmla="*/ 36 h 77"/>
                <a:gd name="T42" fmla="*/ 12 w 66"/>
                <a:gd name="T43" fmla="*/ 52 h 77"/>
                <a:gd name="T44" fmla="*/ 28 w 66"/>
                <a:gd name="T45" fmla="*/ 69 h 77"/>
                <a:gd name="T46" fmla="*/ 42 w 66"/>
                <a:gd name="T47" fmla="*/ 63 h 77"/>
                <a:gd name="T48" fmla="*/ 46 w 66"/>
                <a:gd name="T49" fmla="*/ 49 h 77"/>
                <a:gd name="T50" fmla="*/ 46 w 66"/>
                <a:gd name="T51" fmla="*/ 38 h 7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6" h="77">
                  <a:moveTo>
                    <a:pt x="66" y="74"/>
                  </a:moveTo>
                  <a:cubicBezTo>
                    <a:pt x="64" y="76"/>
                    <a:pt x="61" y="77"/>
                    <a:pt x="58" y="77"/>
                  </a:cubicBezTo>
                  <a:cubicBezTo>
                    <a:pt x="51" y="77"/>
                    <a:pt x="47" y="74"/>
                    <a:pt x="47" y="68"/>
                  </a:cubicBezTo>
                  <a:cubicBezTo>
                    <a:pt x="43" y="74"/>
                    <a:pt x="35" y="77"/>
                    <a:pt x="26" y="77"/>
                  </a:cubicBezTo>
                  <a:cubicBezTo>
                    <a:pt x="11" y="77"/>
                    <a:pt x="0" y="69"/>
                    <a:pt x="0" y="53"/>
                  </a:cubicBezTo>
                  <a:cubicBezTo>
                    <a:pt x="0" y="38"/>
                    <a:pt x="10" y="28"/>
                    <a:pt x="30" y="28"/>
                  </a:cubicBezTo>
                  <a:cubicBezTo>
                    <a:pt x="36" y="28"/>
                    <a:pt x="42" y="29"/>
                    <a:pt x="46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0"/>
                    <a:pt x="45" y="16"/>
                    <a:pt x="42" y="13"/>
                  </a:cubicBezTo>
                  <a:cubicBezTo>
                    <a:pt x="40" y="10"/>
                    <a:pt x="35" y="8"/>
                    <a:pt x="28" y="8"/>
                  </a:cubicBezTo>
                  <a:cubicBezTo>
                    <a:pt x="20" y="8"/>
                    <a:pt x="13" y="10"/>
                    <a:pt x="7" y="13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12" y="2"/>
                    <a:pt x="20" y="0"/>
                    <a:pt x="29" y="0"/>
                  </a:cubicBezTo>
                  <a:cubicBezTo>
                    <a:pt x="39" y="0"/>
                    <a:pt x="47" y="2"/>
                    <a:pt x="52" y="8"/>
                  </a:cubicBezTo>
                  <a:cubicBezTo>
                    <a:pt x="56" y="12"/>
                    <a:pt x="58" y="17"/>
                    <a:pt x="58" y="25"/>
                  </a:cubicBezTo>
                  <a:cubicBezTo>
                    <a:pt x="58" y="62"/>
                    <a:pt x="58" y="62"/>
                    <a:pt x="58" y="62"/>
                  </a:cubicBezTo>
                  <a:cubicBezTo>
                    <a:pt x="58" y="66"/>
                    <a:pt x="58" y="68"/>
                    <a:pt x="62" y="68"/>
                  </a:cubicBezTo>
                  <a:cubicBezTo>
                    <a:pt x="63" y="68"/>
                    <a:pt x="65" y="68"/>
                    <a:pt x="66" y="67"/>
                  </a:cubicBezTo>
                  <a:lnTo>
                    <a:pt x="66" y="74"/>
                  </a:lnTo>
                  <a:close/>
                  <a:moveTo>
                    <a:pt x="46" y="38"/>
                  </a:moveTo>
                  <a:cubicBezTo>
                    <a:pt x="43" y="37"/>
                    <a:pt x="37" y="36"/>
                    <a:pt x="31" y="36"/>
                  </a:cubicBezTo>
                  <a:cubicBezTo>
                    <a:pt x="17" y="36"/>
                    <a:pt x="12" y="43"/>
                    <a:pt x="12" y="52"/>
                  </a:cubicBezTo>
                  <a:cubicBezTo>
                    <a:pt x="12" y="63"/>
                    <a:pt x="19" y="69"/>
                    <a:pt x="28" y="69"/>
                  </a:cubicBezTo>
                  <a:cubicBezTo>
                    <a:pt x="34" y="69"/>
                    <a:pt x="39" y="67"/>
                    <a:pt x="42" y="63"/>
                  </a:cubicBezTo>
                  <a:cubicBezTo>
                    <a:pt x="45" y="60"/>
                    <a:pt x="46" y="55"/>
                    <a:pt x="46" y="49"/>
                  </a:cubicBezTo>
                  <a:lnTo>
                    <a:pt x="46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3"/>
            <p:cNvSpPr>
              <a:spLocks/>
            </p:cNvSpPr>
            <p:nvPr userDrawn="1"/>
          </p:nvSpPr>
          <p:spPr bwMode="auto">
            <a:xfrm>
              <a:off x="414" y="548"/>
              <a:ext cx="41" cy="52"/>
            </a:xfrm>
            <a:custGeom>
              <a:avLst/>
              <a:gdLst>
                <a:gd name="T0" fmla="*/ 48 w 59"/>
                <a:gd name="T1" fmla="*/ 22 h 77"/>
                <a:gd name="T2" fmla="*/ 33 w 59"/>
                <a:gd name="T3" fmla="*/ 8 h 77"/>
                <a:gd name="T4" fmla="*/ 12 w 59"/>
                <a:gd name="T5" fmla="*/ 38 h 77"/>
                <a:gd name="T6" fmla="*/ 36 w 59"/>
                <a:gd name="T7" fmla="*/ 68 h 77"/>
                <a:gd name="T8" fmla="*/ 56 w 59"/>
                <a:gd name="T9" fmla="*/ 62 h 77"/>
                <a:gd name="T10" fmla="*/ 56 w 59"/>
                <a:gd name="T11" fmla="*/ 71 h 77"/>
                <a:gd name="T12" fmla="*/ 34 w 59"/>
                <a:gd name="T13" fmla="*/ 77 h 77"/>
                <a:gd name="T14" fmla="*/ 0 w 59"/>
                <a:gd name="T15" fmla="*/ 39 h 77"/>
                <a:gd name="T16" fmla="*/ 33 w 59"/>
                <a:gd name="T17" fmla="*/ 0 h 77"/>
                <a:gd name="T18" fmla="*/ 53 w 59"/>
                <a:gd name="T19" fmla="*/ 8 h 77"/>
                <a:gd name="T20" fmla="*/ 59 w 59"/>
                <a:gd name="T21" fmla="*/ 20 h 77"/>
                <a:gd name="T22" fmla="*/ 48 w 59"/>
                <a:gd name="T23" fmla="*/ 22 h 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77">
                  <a:moveTo>
                    <a:pt x="48" y="22"/>
                  </a:moveTo>
                  <a:cubicBezTo>
                    <a:pt x="46" y="14"/>
                    <a:pt x="42" y="8"/>
                    <a:pt x="33" y="8"/>
                  </a:cubicBezTo>
                  <a:cubicBezTo>
                    <a:pt x="19" y="8"/>
                    <a:pt x="12" y="20"/>
                    <a:pt x="12" y="38"/>
                  </a:cubicBezTo>
                  <a:cubicBezTo>
                    <a:pt x="12" y="57"/>
                    <a:pt x="19" y="68"/>
                    <a:pt x="36" y="68"/>
                  </a:cubicBezTo>
                  <a:cubicBezTo>
                    <a:pt x="43" y="68"/>
                    <a:pt x="50" y="66"/>
                    <a:pt x="56" y="62"/>
                  </a:cubicBezTo>
                  <a:cubicBezTo>
                    <a:pt x="56" y="71"/>
                    <a:pt x="56" y="71"/>
                    <a:pt x="56" y="71"/>
                  </a:cubicBezTo>
                  <a:cubicBezTo>
                    <a:pt x="51" y="75"/>
                    <a:pt x="42" y="77"/>
                    <a:pt x="34" y="77"/>
                  </a:cubicBezTo>
                  <a:cubicBezTo>
                    <a:pt x="12" y="77"/>
                    <a:pt x="0" y="63"/>
                    <a:pt x="0" y="39"/>
                  </a:cubicBezTo>
                  <a:cubicBezTo>
                    <a:pt x="0" y="15"/>
                    <a:pt x="13" y="0"/>
                    <a:pt x="33" y="0"/>
                  </a:cubicBezTo>
                  <a:cubicBezTo>
                    <a:pt x="41" y="0"/>
                    <a:pt x="48" y="3"/>
                    <a:pt x="53" y="8"/>
                  </a:cubicBezTo>
                  <a:cubicBezTo>
                    <a:pt x="56" y="11"/>
                    <a:pt x="58" y="15"/>
                    <a:pt x="59" y="20"/>
                  </a:cubicBezTo>
                  <a:lnTo>
                    <a:pt x="48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461" y="548"/>
              <a:ext cx="41" cy="52"/>
            </a:xfrm>
            <a:custGeom>
              <a:avLst/>
              <a:gdLst>
                <a:gd name="T0" fmla="*/ 49 w 59"/>
                <a:gd name="T1" fmla="*/ 22 h 77"/>
                <a:gd name="T2" fmla="*/ 33 w 59"/>
                <a:gd name="T3" fmla="*/ 8 h 77"/>
                <a:gd name="T4" fmla="*/ 12 w 59"/>
                <a:gd name="T5" fmla="*/ 38 h 77"/>
                <a:gd name="T6" fmla="*/ 36 w 59"/>
                <a:gd name="T7" fmla="*/ 68 h 77"/>
                <a:gd name="T8" fmla="*/ 56 w 59"/>
                <a:gd name="T9" fmla="*/ 62 h 77"/>
                <a:gd name="T10" fmla="*/ 56 w 59"/>
                <a:gd name="T11" fmla="*/ 71 h 77"/>
                <a:gd name="T12" fmla="*/ 34 w 59"/>
                <a:gd name="T13" fmla="*/ 77 h 77"/>
                <a:gd name="T14" fmla="*/ 0 w 59"/>
                <a:gd name="T15" fmla="*/ 39 h 77"/>
                <a:gd name="T16" fmla="*/ 33 w 59"/>
                <a:gd name="T17" fmla="*/ 0 h 77"/>
                <a:gd name="T18" fmla="*/ 53 w 59"/>
                <a:gd name="T19" fmla="*/ 8 h 77"/>
                <a:gd name="T20" fmla="*/ 59 w 59"/>
                <a:gd name="T21" fmla="*/ 20 h 77"/>
                <a:gd name="T22" fmla="*/ 49 w 59"/>
                <a:gd name="T23" fmla="*/ 22 h 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77">
                  <a:moveTo>
                    <a:pt x="49" y="22"/>
                  </a:moveTo>
                  <a:cubicBezTo>
                    <a:pt x="46" y="14"/>
                    <a:pt x="42" y="8"/>
                    <a:pt x="33" y="8"/>
                  </a:cubicBezTo>
                  <a:cubicBezTo>
                    <a:pt x="20" y="8"/>
                    <a:pt x="12" y="20"/>
                    <a:pt x="12" y="38"/>
                  </a:cubicBezTo>
                  <a:cubicBezTo>
                    <a:pt x="12" y="57"/>
                    <a:pt x="19" y="68"/>
                    <a:pt x="36" y="68"/>
                  </a:cubicBezTo>
                  <a:cubicBezTo>
                    <a:pt x="43" y="68"/>
                    <a:pt x="51" y="66"/>
                    <a:pt x="56" y="62"/>
                  </a:cubicBezTo>
                  <a:cubicBezTo>
                    <a:pt x="56" y="71"/>
                    <a:pt x="56" y="71"/>
                    <a:pt x="56" y="71"/>
                  </a:cubicBezTo>
                  <a:cubicBezTo>
                    <a:pt x="51" y="75"/>
                    <a:pt x="42" y="77"/>
                    <a:pt x="34" y="77"/>
                  </a:cubicBezTo>
                  <a:cubicBezTo>
                    <a:pt x="12" y="77"/>
                    <a:pt x="0" y="63"/>
                    <a:pt x="0" y="39"/>
                  </a:cubicBezTo>
                  <a:cubicBezTo>
                    <a:pt x="0" y="15"/>
                    <a:pt x="13" y="0"/>
                    <a:pt x="33" y="0"/>
                  </a:cubicBezTo>
                  <a:cubicBezTo>
                    <a:pt x="42" y="0"/>
                    <a:pt x="49" y="3"/>
                    <a:pt x="53" y="8"/>
                  </a:cubicBezTo>
                  <a:cubicBezTo>
                    <a:pt x="56" y="11"/>
                    <a:pt x="58" y="15"/>
                    <a:pt x="59" y="20"/>
                  </a:cubicBezTo>
                  <a:lnTo>
                    <a:pt x="4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5"/>
            <p:cNvSpPr>
              <a:spLocks noEditPoints="1"/>
            </p:cNvSpPr>
            <p:nvPr userDrawn="1"/>
          </p:nvSpPr>
          <p:spPr bwMode="auto">
            <a:xfrm>
              <a:off x="508" y="529"/>
              <a:ext cx="20" cy="71"/>
            </a:xfrm>
            <a:custGeom>
              <a:avLst/>
              <a:gdLst>
                <a:gd name="T0" fmla="*/ 28 w 29"/>
                <a:gd name="T1" fmla="*/ 101 h 104"/>
                <a:gd name="T2" fmla="*/ 20 w 29"/>
                <a:gd name="T3" fmla="*/ 104 h 104"/>
                <a:gd name="T4" fmla="*/ 11 w 29"/>
                <a:gd name="T5" fmla="*/ 100 h 104"/>
                <a:gd name="T6" fmla="*/ 9 w 29"/>
                <a:gd name="T7" fmla="*/ 91 h 104"/>
                <a:gd name="T8" fmla="*/ 9 w 29"/>
                <a:gd name="T9" fmla="*/ 37 h 104"/>
                <a:gd name="T10" fmla="*/ 0 w 29"/>
                <a:gd name="T11" fmla="*/ 37 h 104"/>
                <a:gd name="T12" fmla="*/ 0 w 29"/>
                <a:gd name="T13" fmla="*/ 28 h 104"/>
                <a:gd name="T14" fmla="*/ 20 w 29"/>
                <a:gd name="T15" fmla="*/ 28 h 104"/>
                <a:gd name="T16" fmla="*/ 20 w 29"/>
                <a:gd name="T17" fmla="*/ 89 h 104"/>
                <a:gd name="T18" fmla="*/ 24 w 29"/>
                <a:gd name="T19" fmla="*/ 95 h 104"/>
                <a:gd name="T20" fmla="*/ 29 w 29"/>
                <a:gd name="T21" fmla="*/ 94 h 104"/>
                <a:gd name="T22" fmla="*/ 28 w 29"/>
                <a:gd name="T23" fmla="*/ 101 h 104"/>
                <a:gd name="T24" fmla="*/ 13 w 29"/>
                <a:gd name="T25" fmla="*/ 15 h 104"/>
                <a:gd name="T26" fmla="*/ 6 w 29"/>
                <a:gd name="T27" fmla="*/ 7 h 104"/>
                <a:gd name="T28" fmla="*/ 13 w 29"/>
                <a:gd name="T29" fmla="*/ 0 h 104"/>
                <a:gd name="T30" fmla="*/ 21 w 29"/>
                <a:gd name="T31" fmla="*/ 7 h 104"/>
                <a:gd name="T32" fmla="*/ 13 w 29"/>
                <a:gd name="T33" fmla="*/ 15 h 1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9" h="104">
                  <a:moveTo>
                    <a:pt x="28" y="101"/>
                  </a:moveTo>
                  <a:cubicBezTo>
                    <a:pt x="27" y="103"/>
                    <a:pt x="23" y="104"/>
                    <a:pt x="20" y="104"/>
                  </a:cubicBezTo>
                  <a:cubicBezTo>
                    <a:pt x="16" y="104"/>
                    <a:pt x="13" y="102"/>
                    <a:pt x="11" y="100"/>
                  </a:cubicBezTo>
                  <a:cubicBezTo>
                    <a:pt x="9" y="98"/>
                    <a:pt x="9" y="95"/>
                    <a:pt x="9" y="91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20" y="28"/>
                    <a:pt x="20" y="28"/>
                    <a:pt x="20" y="28"/>
                  </a:cubicBezTo>
                  <a:cubicBezTo>
                    <a:pt x="20" y="89"/>
                    <a:pt x="20" y="89"/>
                    <a:pt x="20" y="89"/>
                  </a:cubicBezTo>
                  <a:cubicBezTo>
                    <a:pt x="20" y="94"/>
                    <a:pt x="21" y="95"/>
                    <a:pt x="24" y="95"/>
                  </a:cubicBezTo>
                  <a:cubicBezTo>
                    <a:pt x="26" y="95"/>
                    <a:pt x="28" y="94"/>
                    <a:pt x="29" y="94"/>
                  </a:cubicBezTo>
                  <a:lnTo>
                    <a:pt x="28" y="101"/>
                  </a:lnTo>
                  <a:close/>
                  <a:moveTo>
                    <a:pt x="13" y="15"/>
                  </a:moveTo>
                  <a:cubicBezTo>
                    <a:pt x="9" y="15"/>
                    <a:pt x="6" y="11"/>
                    <a:pt x="6" y="7"/>
                  </a:cubicBezTo>
                  <a:cubicBezTo>
                    <a:pt x="6" y="3"/>
                    <a:pt x="9" y="0"/>
                    <a:pt x="13" y="0"/>
                  </a:cubicBezTo>
                  <a:cubicBezTo>
                    <a:pt x="18" y="0"/>
                    <a:pt x="21" y="3"/>
                    <a:pt x="21" y="7"/>
                  </a:cubicBezTo>
                  <a:cubicBezTo>
                    <a:pt x="21" y="11"/>
                    <a:pt x="18" y="15"/>
                    <a:pt x="13" y="15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6"/>
            <p:cNvSpPr>
              <a:spLocks noEditPoints="1"/>
            </p:cNvSpPr>
            <p:nvPr userDrawn="1"/>
          </p:nvSpPr>
          <p:spPr bwMode="auto">
            <a:xfrm>
              <a:off x="536" y="528"/>
              <a:ext cx="48" cy="72"/>
            </a:xfrm>
            <a:custGeom>
              <a:avLst/>
              <a:gdLst>
                <a:gd name="T0" fmla="*/ 71 w 71"/>
                <a:gd name="T1" fmla="*/ 103 h 106"/>
                <a:gd name="T2" fmla="*/ 63 w 71"/>
                <a:gd name="T3" fmla="*/ 106 h 106"/>
                <a:gd name="T4" fmla="*/ 52 w 71"/>
                <a:gd name="T5" fmla="*/ 97 h 106"/>
                <a:gd name="T6" fmla="*/ 31 w 71"/>
                <a:gd name="T7" fmla="*/ 106 h 106"/>
                <a:gd name="T8" fmla="*/ 0 w 71"/>
                <a:gd name="T9" fmla="*/ 71 h 106"/>
                <a:gd name="T10" fmla="*/ 11 w 71"/>
                <a:gd name="T11" fmla="*/ 39 h 106"/>
                <a:gd name="T12" fmla="*/ 38 w 71"/>
                <a:gd name="T13" fmla="*/ 29 h 106"/>
                <a:gd name="T14" fmla="*/ 51 w 71"/>
                <a:gd name="T15" fmla="*/ 31 h 106"/>
                <a:gd name="T16" fmla="*/ 51 w 71"/>
                <a:gd name="T17" fmla="*/ 8 h 106"/>
                <a:gd name="T18" fmla="*/ 42 w 71"/>
                <a:gd name="T19" fmla="*/ 8 h 106"/>
                <a:gd name="T20" fmla="*/ 42 w 71"/>
                <a:gd name="T21" fmla="*/ 0 h 106"/>
                <a:gd name="T22" fmla="*/ 63 w 71"/>
                <a:gd name="T23" fmla="*/ 0 h 106"/>
                <a:gd name="T24" fmla="*/ 63 w 71"/>
                <a:gd name="T25" fmla="*/ 91 h 106"/>
                <a:gd name="T26" fmla="*/ 67 w 71"/>
                <a:gd name="T27" fmla="*/ 97 h 106"/>
                <a:gd name="T28" fmla="*/ 71 w 71"/>
                <a:gd name="T29" fmla="*/ 96 h 106"/>
                <a:gd name="T30" fmla="*/ 71 w 71"/>
                <a:gd name="T31" fmla="*/ 103 h 106"/>
                <a:gd name="T32" fmla="*/ 51 w 71"/>
                <a:gd name="T33" fmla="*/ 40 h 106"/>
                <a:gd name="T34" fmla="*/ 39 w 71"/>
                <a:gd name="T35" fmla="*/ 37 h 106"/>
                <a:gd name="T36" fmla="*/ 12 w 71"/>
                <a:gd name="T37" fmla="*/ 70 h 106"/>
                <a:gd name="T38" fmla="*/ 32 w 71"/>
                <a:gd name="T39" fmla="*/ 98 h 106"/>
                <a:gd name="T40" fmla="*/ 48 w 71"/>
                <a:gd name="T41" fmla="*/ 88 h 106"/>
                <a:gd name="T42" fmla="*/ 51 w 71"/>
                <a:gd name="T43" fmla="*/ 74 h 106"/>
                <a:gd name="T44" fmla="*/ 51 w 71"/>
                <a:gd name="T45" fmla="*/ 40 h 10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71" h="106">
                  <a:moveTo>
                    <a:pt x="71" y="103"/>
                  </a:moveTo>
                  <a:cubicBezTo>
                    <a:pt x="69" y="105"/>
                    <a:pt x="66" y="106"/>
                    <a:pt x="63" y="106"/>
                  </a:cubicBezTo>
                  <a:cubicBezTo>
                    <a:pt x="57" y="106"/>
                    <a:pt x="53" y="103"/>
                    <a:pt x="52" y="97"/>
                  </a:cubicBezTo>
                  <a:cubicBezTo>
                    <a:pt x="48" y="103"/>
                    <a:pt x="41" y="106"/>
                    <a:pt x="31" y="106"/>
                  </a:cubicBezTo>
                  <a:cubicBezTo>
                    <a:pt x="10" y="106"/>
                    <a:pt x="0" y="91"/>
                    <a:pt x="0" y="71"/>
                  </a:cubicBezTo>
                  <a:cubicBezTo>
                    <a:pt x="0" y="58"/>
                    <a:pt x="4" y="47"/>
                    <a:pt x="11" y="39"/>
                  </a:cubicBezTo>
                  <a:cubicBezTo>
                    <a:pt x="17" y="33"/>
                    <a:pt x="26" y="29"/>
                    <a:pt x="38" y="29"/>
                  </a:cubicBezTo>
                  <a:cubicBezTo>
                    <a:pt x="43" y="29"/>
                    <a:pt x="47" y="30"/>
                    <a:pt x="51" y="31"/>
                  </a:cubicBezTo>
                  <a:cubicBezTo>
                    <a:pt x="51" y="8"/>
                    <a:pt x="51" y="8"/>
                    <a:pt x="51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91"/>
                    <a:pt x="63" y="91"/>
                    <a:pt x="63" y="91"/>
                  </a:cubicBezTo>
                  <a:cubicBezTo>
                    <a:pt x="63" y="96"/>
                    <a:pt x="64" y="97"/>
                    <a:pt x="67" y="97"/>
                  </a:cubicBezTo>
                  <a:cubicBezTo>
                    <a:pt x="68" y="97"/>
                    <a:pt x="70" y="96"/>
                    <a:pt x="71" y="96"/>
                  </a:cubicBezTo>
                  <a:lnTo>
                    <a:pt x="71" y="103"/>
                  </a:lnTo>
                  <a:close/>
                  <a:moveTo>
                    <a:pt x="51" y="40"/>
                  </a:moveTo>
                  <a:cubicBezTo>
                    <a:pt x="48" y="38"/>
                    <a:pt x="43" y="37"/>
                    <a:pt x="39" y="37"/>
                  </a:cubicBezTo>
                  <a:cubicBezTo>
                    <a:pt x="22" y="37"/>
                    <a:pt x="12" y="48"/>
                    <a:pt x="12" y="70"/>
                  </a:cubicBezTo>
                  <a:cubicBezTo>
                    <a:pt x="12" y="86"/>
                    <a:pt x="18" y="98"/>
                    <a:pt x="32" y="98"/>
                  </a:cubicBezTo>
                  <a:cubicBezTo>
                    <a:pt x="40" y="98"/>
                    <a:pt x="46" y="94"/>
                    <a:pt x="48" y="88"/>
                  </a:cubicBezTo>
                  <a:cubicBezTo>
                    <a:pt x="50" y="84"/>
                    <a:pt x="51" y="80"/>
                    <a:pt x="51" y="74"/>
                  </a:cubicBezTo>
                  <a:lnTo>
                    <a:pt x="51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"/>
            <p:cNvSpPr>
              <a:spLocks noEditPoints="1"/>
            </p:cNvSpPr>
            <p:nvPr userDrawn="1"/>
          </p:nvSpPr>
          <p:spPr bwMode="auto">
            <a:xfrm>
              <a:off x="591" y="548"/>
              <a:ext cx="42" cy="52"/>
            </a:xfrm>
            <a:custGeom>
              <a:avLst/>
              <a:gdLst>
                <a:gd name="T0" fmla="*/ 54 w 62"/>
                <a:gd name="T1" fmla="*/ 43 h 77"/>
                <a:gd name="T2" fmla="*/ 12 w 62"/>
                <a:gd name="T3" fmla="*/ 43 h 77"/>
                <a:gd name="T4" fmla="*/ 36 w 62"/>
                <a:gd name="T5" fmla="*/ 68 h 77"/>
                <a:gd name="T6" fmla="*/ 59 w 62"/>
                <a:gd name="T7" fmla="*/ 61 h 77"/>
                <a:gd name="T8" fmla="*/ 58 w 62"/>
                <a:gd name="T9" fmla="*/ 71 h 77"/>
                <a:gd name="T10" fmla="*/ 34 w 62"/>
                <a:gd name="T11" fmla="*/ 77 h 77"/>
                <a:gd name="T12" fmla="*/ 0 w 62"/>
                <a:gd name="T13" fmla="*/ 39 h 77"/>
                <a:gd name="T14" fmla="*/ 32 w 62"/>
                <a:gd name="T15" fmla="*/ 0 h 77"/>
                <a:gd name="T16" fmla="*/ 62 w 62"/>
                <a:gd name="T17" fmla="*/ 35 h 77"/>
                <a:gd name="T18" fmla="*/ 54 w 62"/>
                <a:gd name="T19" fmla="*/ 43 h 77"/>
                <a:gd name="T20" fmla="*/ 32 w 62"/>
                <a:gd name="T21" fmla="*/ 8 h 77"/>
                <a:gd name="T22" fmla="*/ 12 w 62"/>
                <a:gd name="T23" fmla="*/ 35 h 77"/>
                <a:gd name="T24" fmla="*/ 49 w 62"/>
                <a:gd name="T25" fmla="*/ 35 h 77"/>
                <a:gd name="T26" fmla="*/ 50 w 62"/>
                <a:gd name="T27" fmla="*/ 33 h 77"/>
                <a:gd name="T28" fmla="*/ 32 w 62"/>
                <a:gd name="T29" fmla="*/ 8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2" h="77">
                  <a:moveTo>
                    <a:pt x="54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13" y="59"/>
                    <a:pt x="21" y="68"/>
                    <a:pt x="36" y="68"/>
                  </a:cubicBezTo>
                  <a:cubicBezTo>
                    <a:pt x="44" y="68"/>
                    <a:pt x="53" y="65"/>
                    <a:pt x="59" y="6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3" y="75"/>
                    <a:pt x="43" y="77"/>
                    <a:pt x="34" y="77"/>
                  </a:cubicBezTo>
                  <a:cubicBezTo>
                    <a:pt x="11" y="77"/>
                    <a:pt x="0" y="62"/>
                    <a:pt x="0" y="39"/>
                  </a:cubicBezTo>
                  <a:cubicBezTo>
                    <a:pt x="0" y="14"/>
                    <a:pt x="13" y="0"/>
                    <a:pt x="32" y="0"/>
                  </a:cubicBezTo>
                  <a:cubicBezTo>
                    <a:pt x="50" y="0"/>
                    <a:pt x="62" y="13"/>
                    <a:pt x="62" y="35"/>
                  </a:cubicBezTo>
                  <a:cubicBezTo>
                    <a:pt x="62" y="40"/>
                    <a:pt x="60" y="43"/>
                    <a:pt x="54" y="43"/>
                  </a:cubicBezTo>
                  <a:close/>
                  <a:moveTo>
                    <a:pt x="32" y="8"/>
                  </a:moveTo>
                  <a:cubicBezTo>
                    <a:pt x="20" y="8"/>
                    <a:pt x="13" y="17"/>
                    <a:pt x="12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50" y="35"/>
                    <a:pt x="50" y="34"/>
                    <a:pt x="50" y="33"/>
                  </a:cubicBezTo>
                  <a:cubicBezTo>
                    <a:pt x="50" y="19"/>
                    <a:pt x="44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8"/>
            <p:cNvSpPr>
              <a:spLocks/>
            </p:cNvSpPr>
            <p:nvPr userDrawn="1"/>
          </p:nvSpPr>
          <p:spPr bwMode="auto">
            <a:xfrm>
              <a:off x="640" y="548"/>
              <a:ext cx="47" cy="52"/>
            </a:xfrm>
            <a:custGeom>
              <a:avLst/>
              <a:gdLst>
                <a:gd name="T0" fmla="*/ 68 w 68"/>
                <a:gd name="T1" fmla="*/ 76 h 76"/>
                <a:gd name="T2" fmla="*/ 56 w 68"/>
                <a:gd name="T3" fmla="*/ 76 h 76"/>
                <a:gd name="T4" fmla="*/ 56 w 68"/>
                <a:gd name="T5" fmla="*/ 29 h 76"/>
                <a:gd name="T6" fmla="*/ 52 w 68"/>
                <a:gd name="T7" fmla="*/ 14 h 76"/>
                <a:gd name="T8" fmla="*/ 40 w 68"/>
                <a:gd name="T9" fmla="*/ 9 h 76"/>
                <a:gd name="T10" fmla="*/ 25 w 68"/>
                <a:gd name="T11" fmla="*/ 15 h 76"/>
                <a:gd name="T12" fmla="*/ 20 w 68"/>
                <a:gd name="T13" fmla="*/ 33 h 76"/>
                <a:gd name="T14" fmla="*/ 20 w 68"/>
                <a:gd name="T15" fmla="*/ 76 h 76"/>
                <a:gd name="T16" fmla="*/ 9 w 68"/>
                <a:gd name="T17" fmla="*/ 76 h 76"/>
                <a:gd name="T18" fmla="*/ 9 w 68"/>
                <a:gd name="T19" fmla="*/ 10 h 76"/>
                <a:gd name="T20" fmla="*/ 0 w 68"/>
                <a:gd name="T21" fmla="*/ 10 h 76"/>
                <a:gd name="T22" fmla="*/ 0 w 68"/>
                <a:gd name="T23" fmla="*/ 1 h 76"/>
                <a:gd name="T24" fmla="*/ 16 w 68"/>
                <a:gd name="T25" fmla="*/ 1 h 76"/>
                <a:gd name="T26" fmla="*/ 18 w 68"/>
                <a:gd name="T27" fmla="*/ 10 h 76"/>
                <a:gd name="T28" fmla="*/ 42 w 68"/>
                <a:gd name="T29" fmla="*/ 0 h 76"/>
                <a:gd name="T30" fmla="*/ 62 w 68"/>
                <a:gd name="T31" fmla="*/ 8 h 76"/>
                <a:gd name="T32" fmla="*/ 68 w 68"/>
                <a:gd name="T33" fmla="*/ 28 h 76"/>
                <a:gd name="T34" fmla="*/ 68 w 68"/>
                <a:gd name="T35" fmla="*/ 76 h 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8" h="76">
                  <a:moveTo>
                    <a:pt x="68" y="76"/>
                  </a:moveTo>
                  <a:cubicBezTo>
                    <a:pt x="56" y="76"/>
                    <a:pt x="56" y="76"/>
                    <a:pt x="56" y="76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2"/>
                    <a:pt x="56" y="18"/>
                    <a:pt x="52" y="14"/>
                  </a:cubicBezTo>
                  <a:cubicBezTo>
                    <a:pt x="50" y="11"/>
                    <a:pt x="45" y="9"/>
                    <a:pt x="40" y="9"/>
                  </a:cubicBezTo>
                  <a:cubicBezTo>
                    <a:pt x="33" y="9"/>
                    <a:pt x="28" y="11"/>
                    <a:pt x="25" y="15"/>
                  </a:cubicBezTo>
                  <a:cubicBezTo>
                    <a:pt x="21" y="19"/>
                    <a:pt x="20" y="24"/>
                    <a:pt x="20" y="33"/>
                  </a:cubicBezTo>
                  <a:cubicBezTo>
                    <a:pt x="20" y="76"/>
                    <a:pt x="20" y="76"/>
                    <a:pt x="20" y="76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23" y="4"/>
                    <a:pt x="31" y="0"/>
                    <a:pt x="42" y="0"/>
                  </a:cubicBezTo>
                  <a:cubicBezTo>
                    <a:pt x="50" y="0"/>
                    <a:pt x="58" y="3"/>
                    <a:pt x="62" y="8"/>
                  </a:cubicBezTo>
                  <a:cubicBezTo>
                    <a:pt x="67" y="13"/>
                    <a:pt x="68" y="20"/>
                    <a:pt x="68" y="28"/>
                  </a:cubicBezTo>
                  <a:lnTo>
                    <a:pt x="68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9"/>
            <p:cNvSpPr>
              <a:spLocks/>
            </p:cNvSpPr>
            <p:nvPr userDrawn="1"/>
          </p:nvSpPr>
          <p:spPr bwMode="auto">
            <a:xfrm>
              <a:off x="696" y="533"/>
              <a:ext cx="30" cy="67"/>
            </a:xfrm>
            <a:custGeom>
              <a:avLst/>
              <a:gdLst>
                <a:gd name="T0" fmla="*/ 44 w 44"/>
                <a:gd name="T1" fmla="*/ 96 h 99"/>
                <a:gd name="T2" fmla="*/ 30 w 44"/>
                <a:gd name="T3" fmla="*/ 99 h 99"/>
                <a:gd name="T4" fmla="*/ 15 w 44"/>
                <a:gd name="T5" fmla="*/ 93 h 99"/>
                <a:gd name="T6" fmla="*/ 11 w 44"/>
                <a:gd name="T7" fmla="*/ 77 h 99"/>
                <a:gd name="T8" fmla="*/ 11 w 44"/>
                <a:gd name="T9" fmla="*/ 32 h 99"/>
                <a:gd name="T10" fmla="*/ 0 w 44"/>
                <a:gd name="T11" fmla="*/ 32 h 99"/>
                <a:gd name="T12" fmla="*/ 0 w 44"/>
                <a:gd name="T13" fmla="*/ 23 h 99"/>
                <a:gd name="T14" fmla="*/ 11 w 44"/>
                <a:gd name="T15" fmla="*/ 23 h 99"/>
                <a:gd name="T16" fmla="*/ 11 w 44"/>
                <a:gd name="T17" fmla="*/ 4 h 99"/>
                <a:gd name="T18" fmla="*/ 23 w 44"/>
                <a:gd name="T19" fmla="*/ 0 h 99"/>
                <a:gd name="T20" fmla="*/ 23 w 44"/>
                <a:gd name="T21" fmla="*/ 23 h 99"/>
                <a:gd name="T22" fmla="*/ 41 w 44"/>
                <a:gd name="T23" fmla="*/ 23 h 99"/>
                <a:gd name="T24" fmla="*/ 41 w 44"/>
                <a:gd name="T25" fmla="*/ 32 h 99"/>
                <a:gd name="T26" fmla="*/ 23 w 44"/>
                <a:gd name="T27" fmla="*/ 32 h 99"/>
                <a:gd name="T28" fmla="*/ 23 w 44"/>
                <a:gd name="T29" fmla="*/ 77 h 99"/>
                <a:gd name="T30" fmla="*/ 25 w 44"/>
                <a:gd name="T31" fmla="*/ 87 h 99"/>
                <a:gd name="T32" fmla="*/ 33 w 44"/>
                <a:gd name="T33" fmla="*/ 90 h 99"/>
                <a:gd name="T34" fmla="*/ 44 w 44"/>
                <a:gd name="T35" fmla="*/ 87 h 99"/>
                <a:gd name="T36" fmla="*/ 44 w 44"/>
                <a:gd name="T37" fmla="*/ 96 h 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4" h="99">
                  <a:moveTo>
                    <a:pt x="44" y="96"/>
                  </a:moveTo>
                  <a:cubicBezTo>
                    <a:pt x="41" y="98"/>
                    <a:pt x="35" y="99"/>
                    <a:pt x="30" y="99"/>
                  </a:cubicBezTo>
                  <a:cubicBezTo>
                    <a:pt x="23" y="99"/>
                    <a:pt x="18" y="97"/>
                    <a:pt x="15" y="93"/>
                  </a:cubicBezTo>
                  <a:cubicBezTo>
                    <a:pt x="12" y="90"/>
                    <a:pt x="11" y="85"/>
                    <a:pt x="11" y="77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81"/>
                    <a:pt x="23" y="85"/>
                    <a:pt x="25" y="87"/>
                  </a:cubicBezTo>
                  <a:cubicBezTo>
                    <a:pt x="27" y="89"/>
                    <a:pt x="29" y="90"/>
                    <a:pt x="33" y="90"/>
                  </a:cubicBezTo>
                  <a:cubicBezTo>
                    <a:pt x="37" y="90"/>
                    <a:pt x="41" y="89"/>
                    <a:pt x="44" y="87"/>
                  </a:cubicBezTo>
                  <a:lnTo>
                    <a:pt x="4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20"/>
            <p:cNvSpPr>
              <a:spLocks/>
            </p:cNvSpPr>
            <p:nvPr userDrawn="1"/>
          </p:nvSpPr>
          <p:spPr bwMode="auto">
            <a:xfrm>
              <a:off x="734" y="548"/>
              <a:ext cx="35" cy="52"/>
            </a:xfrm>
            <a:custGeom>
              <a:avLst/>
              <a:gdLst>
                <a:gd name="T0" fmla="*/ 23 w 50"/>
                <a:gd name="T1" fmla="*/ 77 h 77"/>
                <a:gd name="T2" fmla="*/ 0 w 50"/>
                <a:gd name="T3" fmla="*/ 73 h 77"/>
                <a:gd name="T4" fmla="*/ 1 w 50"/>
                <a:gd name="T5" fmla="*/ 63 h 77"/>
                <a:gd name="T6" fmla="*/ 23 w 50"/>
                <a:gd name="T7" fmla="*/ 69 h 77"/>
                <a:gd name="T8" fmla="*/ 39 w 50"/>
                <a:gd name="T9" fmla="*/ 57 h 77"/>
                <a:gd name="T10" fmla="*/ 21 w 50"/>
                <a:gd name="T11" fmla="*/ 42 h 77"/>
                <a:gd name="T12" fmla="*/ 0 w 50"/>
                <a:gd name="T13" fmla="*/ 21 h 77"/>
                <a:gd name="T14" fmla="*/ 27 w 50"/>
                <a:gd name="T15" fmla="*/ 0 h 77"/>
                <a:gd name="T16" fmla="*/ 45 w 50"/>
                <a:gd name="T17" fmla="*/ 3 h 77"/>
                <a:gd name="T18" fmla="*/ 45 w 50"/>
                <a:gd name="T19" fmla="*/ 12 h 77"/>
                <a:gd name="T20" fmla="*/ 27 w 50"/>
                <a:gd name="T21" fmla="*/ 8 h 77"/>
                <a:gd name="T22" fmla="*/ 11 w 50"/>
                <a:gd name="T23" fmla="*/ 19 h 77"/>
                <a:gd name="T24" fmla="*/ 28 w 50"/>
                <a:gd name="T25" fmla="*/ 33 h 77"/>
                <a:gd name="T26" fmla="*/ 50 w 50"/>
                <a:gd name="T27" fmla="*/ 56 h 77"/>
                <a:gd name="T28" fmla="*/ 23 w 50"/>
                <a:gd name="T29" fmla="*/ 77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0" h="77">
                  <a:moveTo>
                    <a:pt x="23" y="77"/>
                  </a:moveTo>
                  <a:cubicBezTo>
                    <a:pt x="15" y="77"/>
                    <a:pt x="6" y="75"/>
                    <a:pt x="0" y="7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7" y="67"/>
                    <a:pt x="15" y="69"/>
                    <a:pt x="23" y="69"/>
                  </a:cubicBezTo>
                  <a:cubicBezTo>
                    <a:pt x="34" y="69"/>
                    <a:pt x="39" y="64"/>
                    <a:pt x="39" y="57"/>
                  </a:cubicBezTo>
                  <a:cubicBezTo>
                    <a:pt x="39" y="48"/>
                    <a:pt x="33" y="46"/>
                    <a:pt x="21" y="42"/>
                  </a:cubicBezTo>
                  <a:cubicBezTo>
                    <a:pt x="10" y="38"/>
                    <a:pt x="0" y="33"/>
                    <a:pt x="0" y="21"/>
                  </a:cubicBezTo>
                  <a:cubicBezTo>
                    <a:pt x="0" y="7"/>
                    <a:pt x="12" y="0"/>
                    <a:pt x="27" y="0"/>
                  </a:cubicBezTo>
                  <a:cubicBezTo>
                    <a:pt x="34" y="0"/>
                    <a:pt x="41" y="1"/>
                    <a:pt x="45" y="3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0" y="10"/>
                    <a:pt x="34" y="8"/>
                    <a:pt x="27" y="8"/>
                  </a:cubicBezTo>
                  <a:cubicBezTo>
                    <a:pt x="17" y="8"/>
                    <a:pt x="11" y="13"/>
                    <a:pt x="11" y="19"/>
                  </a:cubicBezTo>
                  <a:cubicBezTo>
                    <a:pt x="11" y="27"/>
                    <a:pt x="18" y="29"/>
                    <a:pt x="28" y="33"/>
                  </a:cubicBezTo>
                  <a:cubicBezTo>
                    <a:pt x="40" y="37"/>
                    <a:pt x="50" y="42"/>
                    <a:pt x="50" y="56"/>
                  </a:cubicBezTo>
                  <a:cubicBezTo>
                    <a:pt x="50" y="68"/>
                    <a:pt x="41" y="77"/>
                    <a:pt x="23" y="7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21"/>
            <p:cNvSpPr>
              <a:spLocks noEditPoints="1"/>
            </p:cNvSpPr>
            <p:nvPr userDrawn="1"/>
          </p:nvSpPr>
          <p:spPr bwMode="auto">
            <a:xfrm>
              <a:off x="799" y="528"/>
              <a:ext cx="49" cy="72"/>
            </a:xfrm>
            <a:custGeom>
              <a:avLst/>
              <a:gdLst>
                <a:gd name="T0" fmla="*/ 71 w 71"/>
                <a:gd name="T1" fmla="*/ 103 h 106"/>
                <a:gd name="T2" fmla="*/ 62 w 71"/>
                <a:gd name="T3" fmla="*/ 106 h 106"/>
                <a:gd name="T4" fmla="*/ 51 w 71"/>
                <a:gd name="T5" fmla="*/ 97 h 106"/>
                <a:gd name="T6" fmla="*/ 31 w 71"/>
                <a:gd name="T7" fmla="*/ 106 h 106"/>
                <a:gd name="T8" fmla="*/ 0 w 71"/>
                <a:gd name="T9" fmla="*/ 71 h 106"/>
                <a:gd name="T10" fmla="*/ 10 w 71"/>
                <a:gd name="T11" fmla="*/ 39 h 106"/>
                <a:gd name="T12" fmla="*/ 37 w 71"/>
                <a:gd name="T13" fmla="*/ 29 h 106"/>
                <a:gd name="T14" fmla="*/ 51 w 71"/>
                <a:gd name="T15" fmla="*/ 31 h 106"/>
                <a:gd name="T16" fmla="*/ 51 w 71"/>
                <a:gd name="T17" fmla="*/ 8 h 106"/>
                <a:gd name="T18" fmla="*/ 42 w 71"/>
                <a:gd name="T19" fmla="*/ 8 h 106"/>
                <a:gd name="T20" fmla="*/ 42 w 71"/>
                <a:gd name="T21" fmla="*/ 0 h 106"/>
                <a:gd name="T22" fmla="*/ 63 w 71"/>
                <a:gd name="T23" fmla="*/ 0 h 106"/>
                <a:gd name="T24" fmla="*/ 63 w 71"/>
                <a:gd name="T25" fmla="*/ 91 h 106"/>
                <a:gd name="T26" fmla="*/ 67 w 71"/>
                <a:gd name="T27" fmla="*/ 97 h 106"/>
                <a:gd name="T28" fmla="*/ 71 w 71"/>
                <a:gd name="T29" fmla="*/ 96 h 106"/>
                <a:gd name="T30" fmla="*/ 71 w 71"/>
                <a:gd name="T31" fmla="*/ 103 h 106"/>
                <a:gd name="T32" fmla="*/ 51 w 71"/>
                <a:gd name="T33" fmla="*/ 40 h 106"/>
                <a:gd name="T34" fmla="*/ 38 w 71"/>
                <a:gd name="T35" fmla="*/ 37 h 106"/>
                <a:gd name="T36" fmla="*/ 12 w 71"/>
                <a:gd name="T37" fmla="*/ 70 h 106"/>
                <a:gd name="T38" fmla="*/ 32 w 71"/>
                <a:gd name="T39" fmla="*/ 98 h 106"/>
                <a:gd name="T40" fmla="*/ 48 w 71"/>
                <a:gd name="T41" fmla="*/ 88 h 106"/>
                <a:gd name="T42" fmla="*/ 51 w 71"/>
                <a:gd name="T43" fmla="*/ 74 h 106"/>
                <a:gd name="T44" fmla="*/ 51 w 71"/>
                <a:gd name="T45" fmla="*/ 40 h 10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71" h="106">
                  <a:moveTo>
                    <a:pt x="71" y="103"/>
                  </a:moveTo>
                  <a:cubicBezTo>
                    <a:pt x="69" y="105"/>
                    <a:pt x="66" y="106"/>
                    <a:pt x="62" y="106"/>
                  </a:cubicBezTo>
                  <a:cubicBezTo>
                    <a:pt x="56" y="106"/>
                    <a:pt x="52" y="103"/>
                    <a:pt x="51" y="97"/>
                  </a:cubicBezTo>
                  <a:cubicBezTo>
                    <a:pt x="47" y="103"/>
                    <a:pt x="40" y="106"/>
                    <a:pt x="31" y="106"/>
                  </a:cubicBezTo>
                  <a:cubicBezTo>
                    <a:pt x="10" y="106"/>
                    <a:pt x="0" y="91"/>
                    <a:pt x="0" y="71"/>
                  </a:cubicBezTo>
                  <a:cubicBezTo>
                    <a:pt x="0" y="58"/>
                    <a:pt x="3" y="47"/>
                    <a:pt x="10" y="39"/>
                  </a:cubicBezTo>
                  <a:cubicBezTo>
                    <a:pt x="16" y="33"/>
                    <a:pt x="26" y="29"/>
                    <a:pt x="37" y="29"/>
                  </a:cubicBezTo>
                  <a:cubicBezTo>
                    <a:pt x="42" y="29"/>
                    <a:pt x="47" y="30"/>
                    <a:pt x="51" y="31"/>
                  </a:cubicBezTo>
                  <a:cubicBezTo>
                    <a:pt x="51" y="8"/>
                    <a:pt x="51" y="8"/>
                    <a:pt x="51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91"/>
                    <a:pt x="63" y="91"/>
                    <a:pt x="63" y="91"/>
                  </a:cubicBezTo>
                  <a:cubicBezTo>
                    <a:pt x="63" y="96"/>
                    <a:pt x="63" y="97"/>
                    <a:pt x="67" y="97"/>
                  </a:cubicBezTo>
                  <a:cubicBezTo>
                    <a:pt x="68" y="97"/>
                    <a:pt x="70" y="96"/>
                    <a:pt x="71" y="96"/>
                  </a:cubicBezTo>
                  <a:lnTo>
                    <a:pt x="71" y="103"/>
                  </a:lnTo>
                  <a:close/>
                  <a:moveTo>
                    <a:pt x="51" y="40"/>
                  </a:moveTo>
                  <a:cubicBezTo>
                    <a:pt x="48" y="38"/>
                    <a:pt x="43" y="37"/>
                    <a:pt x="38" y="37"/>
                  </a:cubicBezTo>
                  <a:cubicBezTo>
                    <a:pt x="21" y="37"/>
                    <a:pt x="12" y="48"/>
                    <a:pt x="12" y="70"/>
                  </a:cubicBezTo>
                  <a:cubicBezTo>
                    <a:pt x="12" y="86"/>
                    <a:pt x="18" y="98"/>
                    <a:pt x="32" y="98"/>
                  </a:cubicBezTo>
                  <a:cubicBezTo>
                    <a:pt x="40" y="98"/>
                    <a:pt x="45" y="94"/>
                    <a:pt x="48" y="88"/>
                  </a:cubicBezTo>
                  <a:cubicBezTo>
                    <a:pt x="50" y="84"/>
                    <a:pt x="51" y="80"/>
                    <a:pt x="51" y="74"/>
                  </a:cubicBezTo>
                  <a:lnTo>
                    <a:pt x="51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22"/>
            <p:cNvSpPr>
              <a:spLocks noEditPoints="1"/>
            </p:cNvSpPr>
            <p:nvPr userDrawn="1"/>
          </p:nvSpPr>
          <p:spPr bwMode="auto">
            <a:xfrm>
              <a:off x="855" y="548"/>
              <a:ext cx="44" cy="52"/>
            </a:xfrm>
            <a:custGeom>
              <a:avLst/>
              <a:gdLst>
                <a:gd name="T0" fmla="*/ 32 w 65"/>
                <a:gd name="T1" fmla="*/ 77 h 77"/>
                <a:gd name="T2" fmla="*/ 0 w 65"/>
                <a:gd name="T3" fmla="*/ 39 h 77"/>
                <a:gd name="T4" fmla="*/ 32 w 65"/>
                <a:gd name="T5" fmla="*/ 0 h 77"/>
                <a:gd name="T6" fmla="*/ 65 w 65"/>
                <a:gd name="T7" fmla="*/ 39 h 77"/>
                <a:gd name="T8" fmla="*/ 32 w 65"/>
                <a:gd name="T9" fmla="*/ 77 h 77"/>
                <a:gd name="T10" fmla="*/ 32 w 65"/>
                <a:gd name="T11" fmla="*/ 8 h 77"/>
                <a:gd name="T12" fmla="*/ 12 w 65"/>
                <a:gd name="T13" fmla="*/ 39 h 77"/>
                <a:gd name="T14" fmla="*/ 32 w 65"/>
                <a:gd name="T15" fmla="*/ 69 h 77"/>
                <a:gd name="T16" fmla="*/ 53 w 65"/>
                <a:gd name="T17" fmla="*/ 39 h 77"/>
                <a:gd name="T18" fmla="*/ 32 w 65"/>
                <a:gd name="T19" fmla="*/ 8 h 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5" h="77">
                  <a:moveTo>
                    <a:pt x="32" y="77"/>
                  </a:moveTo>
                  <a:cubicBezTo>
                    <a:pt x="12" y="77"/>
                    <a:pt x="0" y="64"/>
                    <a:pt x="0" y="39"/>
                  </a:cubicBezTo>
                  <a:cubicBezTo>
                    <a:pt x="0" y="14"/>
                    <a:pt x="12" y="0"/>
                    <a:pt x="32" y="0"/>
                  </a:cubicBezTo>
                  <a:cubicBezTo>
                    <a:pt x="53" y="0"/>
                    <a:pt x="65" y="14"/>
                    <a:pt x="65" y="39"/>
                  </a:cubicBezTo>
                  <a:cubicBezTo>
                    <a:pt x="65" y="64"/>
                    <a:pt x="53" y="77"/>
                    <a:pt x="32" y="77"/>
                  </a:cubicBezTo>
                  <a:close/>
                  <a:moveTo>
                    <a:pt x="32" y="8"/>
                  </a:moveTo>
                  <a:cubicBezTo>
                    <a:pt x="19" y="8"/>
                    <a:pt x="12" y="18"/>
                    <a:pt x="12" y="39"/>
                  </a:cubicBezTo>
                  <a:cubicBezTo>
                    <a:pt x="12" y="60"/>
                    <a:pt x="19" y="69"/>
                    <a:pt x="32" y="69"/>
                  </a:cubicBezTo>
                  <a:cubicBezTo>
                    <a:pt x="45" y="69"/>
                    <a:pt x="53" y="60"/>
                    <a:pt x="53" y="39"/>
                  </a:cubicBezTo>
                  <a:cubicBezTo>
                    <a:pt x="53" y="18"/>
                    <a:pt x="45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23"/>
            <p:cNvSpPr>
              <a:spLocks/>
            </p:cNvSpPr>
            <p:nvPr userDrawn="1"/>
          </p:nvSpPr>
          <p:spPr bwMode="auto">
            <a:xfrm>
              <a:off x="905" y="548"/>
              <a:ext cx="47" cy="52"/>
            </a:xfrm>
            <a:custGeom>
              <a:avLst/>
              <a:gdLst>
                <a:gd name="T0" fmla="*/ 69 w 69"/>
                <a:gd name="T1" fmla="*/ 76 h 76"/>
                <a:gd name="T2" fmla="*/ 57 w 69"/>
                <a:gd name="T3" fmla="*/ 76 h 76"/>
                <a:gd name="T4" fmla="*/ 57 w 69"/>
                <a:gd name="T5" fmla="*/ 29 h 76"/>
                <a:gd name="T6" fmla="*/ 53 w 69"/>
                <a:gd name="T7" fmla="*/ 14 h 76"/>
                <a:gd name="T8" fmla="*/ 40 w 69"/>
                <a:gd name="T9" fmla="*/ 9 h 76"/>
                <a:gd name="T10" fmla="*/ 25 w 69"/>
                <a:gd name="T11" fmla="*/ 15 h 76"/>
                <a:gd name="T12" fmla="*/ 21 w 69"/>
                <a:gd name="T13" fmla="*/ 33 h 76"/>
                <a:gd name="T14" fmla="*/ 21 w 69"/>
                <a:gd name="T15" fmla="*/ 76 h 76"/>
                <a:gd name="T16" fmla="*/ 9 w 69"/>
                <a:gd name="T17" fmla="*/ 76 h 76"/>
                <a:gd name="T18" fmla="*/ 9 w 69"/>
                <a:gd name="T19" fmla="*/ 10 h 76"/>
                <a:gd name="T20" fmla="*/ 0 w 69"/>
                <a:gd name="T21" fmla="*/ 10 h 76"/>
                <a:gd name="T22" fmla="*/ 0 w 69"/>
                <a:gd name="T23" fmla="*/ 1 h 76"/>
                <a:gd name="T24" fmla="*/ 17 w 69"/>
                <a:gd name="T25" fmla="*/ 1 h 76"/>
                <a:gd name="T26" fmla="*/ 19 w 69"/>
                <a:gd name="T27" fmla="*/ 10 h 76"/>
                <a:gd name="T28" fmla="*/ 42 w 69"/>
                <a:gd name="T29" fmla="*/ 0 h 76"/>
                <a:gd name="T30" fmla="*/ 63 w 69"/>
                <a:gd name="T31" fmla="*/ 8 h 76"/>
                <a:gd name="T32" fmla="*/ 69 w 69"/>
                <a:gd name="T33" fmla="*/ 28 h 76"/>
                <a:gd name="T34" fmla="*/ 69 w 69"/>
                <a:gd name="T35" fmla="*/ 76 h 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9" h="76">
                  <a:moveTo>
                    <a:pt x="69" y="76"/>
                  </a:moveTo>
                  <a:cubicBezTo>
                    <a:pt x="57" y="76"/>
                    <a:pt x="57" y="76"/>
                    <a:pt x="57" y="76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57" y="22"/>
                    <a:pt x="56" y="18"/>
                    <a:pt x="53" y="14"/>
                  </a:cubicBezTo>
                  <a:cubicBezTo>
                    <a:pt x="50" y="11"/>
                    <a:pt x="46" y="9"/>
                    <a:pt x="40" y="9"/>
                  </a:cubicBezTo>
                  <a:cubicBezTo>
                    <a:pt x="34" y="9"/>
                    <a:pt x="29" y="11"/>
                    <a:pt x="25" y="15"/>
                  </a:cubicBezTo>
                  <a:cubicBezTo>
                    <a:pt x="22" y="19"/>
                    <a:pt x="21" y="24"/>
                    <a:pt x="21" y="33"/>
                  </a:cubicBezTo>
                  <a:cubicBezTo>
                    <a:pt x="21" y="76"/>
                    <a:pt x="21" y="76"/>
                    <a:pt x="21" y="76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4" y="4"/>
                    <a:pt x="31" y="0"/>
                    <a:pt x="42" y="0"/>
                  </a:cubicBezTo>
                  <a:cubicBezTo>
                    <a:pt x="51" y="0"/>
                    <a:pt x="58" y="3"/>
                    <a:pt x="63" y="8"/>
                  </a:cubicBezTo>
                  <a:cubicBezTo>
                    <a:pt x="68" y="13"/>
                    <a:pt x="69" y="20"/>
                    <a:pt x="69" y="28"/>
                  </a:cubicBezTo>
                  <a:lnTo>
                    <a:pt x="69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24"/>
            <p:cNvSpPr>
              <a:spLocks/>
            </p:cNvSpPr>
            <p:nvPr userDrawn="1"/>
          </p:nvSpPr>
          <p:spPr bwMode="auto">
            <a:xfrm>
              <a:off x="962" y="532"/>
              <a:ext cx="13" cy="23"/>
            </a:xfrm>
            <a:custGeom>
              <a:avLst/>
              <a:gdLst>
                <a:gd name="T0" fmla="*/ 3 w 18"/>
                <a:gd name="T1" fmla="*/ 33 h 33"/>
                <a:gd name="T2" fmla="*/ 0 w 18"/>
                <a:gd name="T3" fmla="*/ 29 h 33"/>
                <a:gd name="T4" fmla="*/ 9 w 18"/>
                <a:gd name="T5" fmla="*/ 15 h 33"/>
                <a:gd name="T6" fmla="*/ 2 w 18"/>
                <a:gd name="T7" fmla="*/ 7 h 33"/>
                <a:gd name="T8" fmla="*/ 10 w 18"/>
                <a:gd name="T9" fmla="*/ 0 h 33"/>
                <a:gd name="T10" fmla="*/ 18 w 18"/>
                <a:gd name="T11" fmla="*/ 9 h 33"/>
                <a:gd name="T12" fmla="*/ 3 w 18"/>
                <a:gd name="T13" fmla="*/ 33 h 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" h="33">
                  <a:moveTo>
                    <a:pt x="3" y="33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5" y="25"/>
                    <a:pt x="9" y="19"/>
                    <a:pt x="9" y="15"/>
                  </a:cubicBezTo>
                  <a:cubicBezTo>
                    <a:pt x="5" y="14"/>
                    <a:pt x="2" y="11"/>
                    <a:pt x="2" y="7"/>
                  </a:cubicBezTo>
                  <a:cubicBezTo>
                    <a:pt x="2" y="3"/>
                    <a:pt x="5" y="0"/>
                    <a:pt x="10" y="0"/>
                  </a:cubicBezTo>
                  <a:cubicBezTo>
                    <a:pt x="15" y="0"/>
                    <a:pt x="18" y="4"/>
                    <a:pt x="18" y="9"/>
                  </a:cubicBezTo>
                  <a:cubicBezTo>
                    <a:pt x="18" y="18"/>
                    <a:pt x="12" y="28"/>
                    <a:pt x="3" y="3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25"/>
            <p:cNvSpPr>
              <a:spLocks/>
            </p:cNvSpPr>
            <p:nvPr userDrawn="1"/>
          </p:nvSpPr>
          <p:spPr bwMode="auto">
            <a:xfrm>
              <a:off x="981" y="533"/>
              <a:ext cx="31" cy="67"/>
            </a:xfrm>
            <a:custGeom>
              <a:avLst/>
              <a:gdLst>
                <a:gd name="T0" fmla="*/ 44 w 45"/>
                <a:gd name="T1" fmla="*/ 96 h 99"/>
                <a:gd name="T2" fmla="*/ 30 w 45"/>
                <a:gd name="T3" fmla="*/ 99 h 99"/>
                <a:gd name="T4" fmla="*/ 15 w 45"/>
                <a:gd name="T5" fmla="*/ 93 h 99"/>
                <a:gd name="T6" fmla="*/ 11 w 45"/>
                <a:gd name="T7" fmla="*/ 77 h 99"/>
                <a:gd name="T8" fmla="*/ 11 w 45"/>
                <a:gd name="T9" fmla="*/ 32 h 99"/>
                <a:gd name="T10" fmla="*/ 0 w 45"/>
                <a:gd name="T11" fmla="*/ 32 h 99"/>
                <a:gd name="T12" fmla="*/ 0 w 45"/>
                <a:gd name="T13" fmla="*/ 23 h 99"/>
                <a:gd name="T14" fmla="*/ 11 w 45"/>
                <a:gd name="T15" fmla="*/ 23 h 99"/>
                <a:gd name="T16" fmla="*/ 11 w 45"/>
                <a:gd name="T17" fmla="*/ 4 h 99"/>
                <a:gd name="T18" fmla="*/ 23 w 45"/>
                <a:gd name="T19" fmla="*/ 0 h 99"/>
                <a:gd name="T20" fmla="*/ 23 w 45"/>
                <a:gd name="T21" fmla="*/ 23 h 99"/>
                <a:gd name="T22" fmla="*/ 41 w 45"/>
                <a:gd name="T23" fmla="*/ 23 h 99"/>
                <a:gd name="T24" fmla="*/ 41 w 45"/>
                <a:gd name="T25" fmla="*/ 32 h 99"/>
                <a:gd name="T26" fmla="*/ 23 w 45"/>
                <a:gd name="T27" fmla="*/ 32 h 99"/>
                <a:gd name="T28" fmla="*/ 23 w 45"/>
                <a:gd name="T29" fmla="*/ 77 h 99"/>
                <a:gd name="T30" fmla="*/ 25 w 45"/>
                <a:gd name="T31" fmla="*/ 87 h 99"/>
                <a:gd name="T32" fmla="*/ 33 w 45"/>
                <a:gd name="T33" fmla="*/ 90 h 99"/>
                <a:gd name="T34" fmla="*/ 45 w 45"/>
                <a:gd name="T35" fmla="*/ 87 h 99"/>
                <a:gd name="T36" fmla="*/ 44 w 45"/>
                <a:gd name="T37" fmla="*/ 96 h 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" h="99">
                  <a:moveTo>
                    <a:pt x="44" y="96"/>
                  </a:moveTo>
                  <a:cubicBezTo>
                    <a:pt x="41" y="98"/>
                    <a:pt x="35" y="99"/>
                    <a:pt x="30" y="99"/>
                  </a:cubicBezTo>
                  <a:cubicBezTo>
                    <a:pt x="24" y="99"/>
                    <a:pt x="18" y="97"/>
                    <a:pt x="15" y="93"/>
                  </a:cubicBezTo>
                  <a:cubicBezTo>
                    <a:pt x="12" y="90"/>
                    <a:pt x="11" y="85"/>
                    <a:pt x="11" y="77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81"/>
                    <a:pt x="24" y="85"/>
                    <a:pt x="25" y="87"/>
                  </a:cubicBezTo>
                  <a:cubicBezTo>
                    <a:pt x="27" y="89"/>
                    <a:pt x="30" y="90"/>
                    <a:pt x="33" y="90"/>
                  </a:cubicBezTo>
                  <a:cubicBezTo>
                    <a:pt x="38" y="90"/>
                    <a:pt x="42" y="89"/>
                    <a:pt x="45" y="87"/>
                  </a:cubicBezTo>
                  <a:lnTo>
                    <a:pt x="4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26"/>
            <p:cNvSpPr>
              <a:spLocks/>
            </p:cNvSpPr>
            <p:nvPr userDrawn="1"/>
          </p:nvSpPr>
          <p:spPr bwMode="auto">
            <a:xfrm>
              <a:off x="1046" y="528"/>
              <a:ext cx="40" cy="72"/>
            </a:xfrm>
            <a:custGeom>
              <a:avLst/>
              <a:gdLst>
                <a:gd name="T0" fmla="*/ 59 w 59"/>
                <a:gd name="T1" fmla="*/ 105 h 105"/>
                <a:gd name="T2" fmla="*/ 47 w 59"/>
                <a:gd name="T3" fmla="*/ 105 h 105"/>
                <a:gd name="T4" fmla="*/ 47 w 59"/>
                <a:gd name="T5" fmla="*/ 58 h 105"/>
                <a:gd name="T6" fmla="*/ 44 w 59"/>
                <a:gd name="T7" fmla="*/ 43 h 105"/>
                <a:gd name="T8" fmla="*/ 31 w 59"/>
                <a:gd name="T9" fmla="*/ 38 h 105"/>
                <a:gd name="T10" fmla="*/ 16 w 59"/>
                <a:gd name="T11" fmla="*/ 44 h 105"/>
                <a:gd name="T12" fmla="*/ 12 w 59"/>
                <a:gd name="T13" fmla="*/ 62 h 105"/>
                <a:gd name="T14" fmla="*/ 12 w 59"/>
                <a:gd name="T15" fmla="*/ 105 h 105"/>
                <a:gd name="T16" fmla="*/ 0 w 59"/>
                <a:gd name="T17" fmla="*/ 105 h 105"/>
                <a:gd name="T18" fmla="*/ 0 w 59"/>
                <a:gd name="T19" fmla="*/ 0 h 105"/>
                <a:gd name="T20" fmla="*/ 12 w 59"/>
                <a:gd name="T21" fmla="*/ 0 h 105"/>
                <a:gd name="T22" fmla="*/ 12 w 59"/>
                <a:gd name="T23" fmla="*/ 37 h 105"/>
                <a:gd name="T24" fmla="*/ 33 w 59"/>
                <a:gd name="T25" fmla="*/ 29 h 105"/>
                <a:gd name="T26" fmla="*/ 54 w 59"/>
                <a:gd name="T27" fmla="*/ 37 h 105"/>
                <a:gd name="T28" fmla="*/ 59 w 59"/>
                <a:gd name="T29" fmla="*/ 57 h 105"/>
                <a:gd name="T30" fmla="*/ 59 w 59"/>
                <a:gd name="T31" fmla="*/ 105 h 10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9" h="105">
                  <a:moveTo>
                    <a:pt x="59" y="105"/>
                  </a:moveTo>
                  <a:cubicBezTo>
                    <a:pt x="47" y="105"/>
                    <a:pt x="47" y="105"/>
                    <a:pt x="47" y="105"/>
                  </a:cubicBezTo>
                  <a:cubicBezTo>
                    <a:pt x="47" y="58"/>
                    <a:pt x="47" y="58"/>
                    <a:pt x="47" y="58"/>
                  </a:cubicBezTo>
                  <a:cubicBezTo>
                    <a:pt x="47" y="51"/>
                    <a:pt x="47" y="47"/>
                    <a:pt x="44" y="43"/>
                  </a:cubicBezTo>
                  <a:cubicBezTo>
                    <a:pt x="41" y="40"/>
                    <a:pt x="36" y="38"/>
                    <a:pt x="31" y="38"/>
                  </a:cubicBezTo>
                  <a:cubicBezTo>
                    <a:pt x="24" y="38"/>
                    <a:pt x="19" y="40"/>
                    <a:pt x="16" y="44"/>
                  </a:cubicBezTo>
                  <a:cubicBezTo>
                    <a:pt x="13" y="48"/>
                    <a:pt x="12" y="53"/>
                    <a:pt x="12" y="62"/>
                  </a:cubicBezTo>
                  <a:cubicBezTo>
                    <a:pt x="12" y="105"/>
                    <a:pt x="12" y="105"/>
                    <a:pt x="12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6" y="32"/>
                    <a:pt x="23" y="29"/>
                    <a:pt x="33" y="29"/>
                  </a:cubicBezTo>
                  <a:cubicBezTo>
                    <a:pt x="42" y="29"/>
                    <a:pt x="49" y="32"/>
                    <a:pt x="54" y="37"/>
                  </a:cubicBezTo>
                  <a:cubicBezTo>
                    <a:pt x="58" y="42"/>
                    <a:pt x="59" y="49"/>
                    <a:pt x="59" y="57"/>
                  </a:cubicBezTo>
                  <a:lnTo>
                    <a:pt x="59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7"/>
            <p:cNvSpPr>
              <a:spLocks noEditPoints="1"/>
            </p:cNvSpPr>
            <p:nvPr userDrawn="1"/>
          </p:nvSpPr>
          <p:spPr bwMode="auto">
            <a:xfrm>
              <a:off x="1098" y="548"/>
              <a:ext cx="45" cy="52"/>
            </a:xfrm>
            <a:custGeom>
              <a:avLst/>
              <a:gdLst>
                <a:gd name="T0" fmla="*/ 66 w 66"/>
                <a:gd name="T1" fmla="*/ 74 h 77"/>
                <a:gd name="T2" fmla="*/ 57 w 66"/>
                <a:gd name="T3" fmla="*/ 77 h 77"/>
                <a:gd name="T4" fmla="*/ 46 w 66"/>
                <a:gd name="T5" fmla="*/ 68 h 77"/>
                <a:gd name="T6" fmla="*/ 26 w 66"/>
                <a:gd name="T7" fmla="*/ 77 h 77"/>
                <a:gd name="T8" fmla="*/ 0 w 66"/>
                <a:gd name="T9" fmla="*/ 53 h 77"/>
                <a:gd name="T10" fmla="*/ 30 w 66"/>
                <a:gd name="T11" fmla="*/ 28 h 77"/>
                <a:gd name="T12" fmla="*/ 46 w 66"/>
                <a:gd name="T13" fmla="*/ 30 h 77"/>
                <a:gd name="T14" fmla="*/ 46 w 66"/>
                <a:gd name="T15" fmla="*/ 26 h 77"/>
                <a:gd name="T16" fmla="*/ 42 w 66"/>
                <a:gd name="T17" fmla="*/ 13 h 77"/>
                <a:gd name="T18" fmla="*/ 28 w 66"/>
                <a:gd name="T19" fmla="*/ 8 h 77"/>
                <a:gd name="T20" fmla="*/ 7 w 66"/>
                <a:gd name="T21" fmla="*/ 13 h 77"/>
                <a:gd name="T22" fmla="*/ 7 w 66"/>
                <a:gd name="T23" fmla="*/ 4 h 77"/>
                <a:gd name="T24" fmla="*/ 29 w 66"/>
                <a:gd name="T25" fmla="*/ 0 h 77"/>
                <a:gd name="T26" fmla="*/ 52 w 66"/>
                <a:gd name="T27" fmla="*/ 8 h 77"/>
                <a:gd name="T28" fmla="*/ 57 w 66"/>
                <a:gd name="T29" fmla="*/ 25 h 77"/>
                <a:gd name="T30" fmla="*/ 57 w 66"/>
                <a:gd name="T31" fmla="*/ 62 h 77"/>
                <a:gd name="T32" fmla="*/ 61 w 66"/>
                <a:gd name="T33" fmla="*/ 68 h 77"/>
                <a:gd name="T34" fmla="*/ 66 w 66"/>
                <a:gd name="T35" fmla="*/ 67 h 77"/>
                <a:gd name="T36" fmla="*/ 66 w 66"/>
                <a:gd name="T37" fmla="*/ 74 h 77"/>
                <a:gd name="T38" fmla="*/ 46 w 66"/>
                <a:gd name="T39" fmla="*/ 38 h 77"/>
                <a:gd name="T40" fmla="*/ 31 w 66"/>
                <a:gd name="T41" fmla="*/ 36 h 77"/>
                <a:gd name="T42" fmla="*/ 12 w 66"/>
                <a:gd name="T43" fmla="*/ 52 h 77"/>
                <a:gd name="T44" fmla="*/ 28 w 66"/>
                <a:gd name="T45" fmla="*/ 69 h 77"/>
                <a:gd name="T46" fmla="*/ 42 w 66"/>
                <a:gd name="T47" fmla="*/ 63 h 77"/>
                <a:gd name="T48" fmla="*/ 46 w 66"/>
                <a:gd name="T49" fmla="*/ 49 h 77"/>
                <a:gd name="T50" fmla="*/ 46 w 66"/>
                <a:gd name="T51" fmla="*/ 38 h 7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6" h="77">
                  <a:moveTo>
                    <a:pt x="66" y="74"/>
                  </a:moveTo>
                  <a:cubicBezTo>
                    <a:pt x="64" y="76"/>
                    <a:pt x="61" y="77"/>
                    <a:pt x="57" y="77"/>
                  </a:cubicBezTo>
                  <a:cubicBezTo>
                    <a:pt x="51" y="77"/>
                    <a:pt x="47" y="74"/>
                    <a:pt x="46" y="68"/>
                  </a:cubicBezTo>
                  <a:cubicBezTo>
                    <a:pt x="43" y="74"/>
                    <a:pt x="34" y="77"/>
                    <a:pt x="26" y="77"/>
                  </a:cubicBezTo>
                  <a:cubicBezTo>
                    <a:pt x="11" y="77"/>
                    <a:pt x="0" y="69"/>
                    <a:pt x="0" y="53"/>
                  </a:cubicBezTo>
                  <a:cubicBezTo>
                    <a:pt x="0" y="38"/>
                    <a:pt x="10" y="28"/>
                    <a:pt x="30" y="28"/>
                  </a:cubicBezTo>
                  <a:cubicBezTo>
                    <a:pt x="36" y="28"/>
                    <a:pt x="42" y="29"/>
                    <a:pt x="46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0"/>
                    <a:pt x="44" y="16"/>
                    <a:pt x="42" y="13"/>
                  </a:cubicBezTo>
                  <a:cubicBezTo>
                    <a:pt x="39" y="10"/>
                    <a:pt x="34" y="8"/>
                    <a:pt x="28" y="8"/>
                  </a:cubicBezTo>
                  <a:cubicBezTo>
                    <a:pt x="20" y="8"/>
                    <a:pt x="13" y="10"/>
                    <a:pt x="7" y="13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12" y="2"/>
                    <a:pt x="20" y="0"/>
                    <a:pt x="29" y="0"/>
                  </a:cubicBezTo>
                  <a:cubicBezTo>
                    <a:pt x="39" y="0"/>
                    <a:pt x="47" y="2"/>
                    <a:pt x="52" y="8"/>
                  </a:cubicBezTo>
                  <a:cubicBezTo>
                    <a:pt x="56" y="12"/>
                    <a:pt x="57" y="17"/>
                    <a:pt x="57" y="25"/>
                  </a:cubicBezTo>
                  <a:cubicBezTo>
                    <a:pt x="57" y="62"/>
                    <a:pt x="57" y="62"/>
                    <a:pt x="57" y="62"/>
                  </a:cubicBezTo>
                  <a:cubicBezTo>
                    <a:pt x="57" y="66"/>
                    <a:pt x="58" y="68"/>
                    <a:pt x="61" y="68"/>
                  </a:cubicBezTo>
                  <a:cubicBezTo>
                    <a:pt x="63" y="68"/>
                    <a:pt x="65" y="68"/>
                    <a:pt x="66" y="67"/>
                  </a:cubicBezTo>
                  <a:lnTo>
                    <a:pt x="66" y="74"/>
                  </a:lnTo>
                  <a:close/>
                  <a:moveTo>
                    <a:pt x="46" y="38"/>
                  </a:moveTo>
                  <a:cubicBezTo>
                    <a:pt x="43" y="37"/>
                    <a:pt x="36" y="36"/>
                    <a:pt x="31" y="36"/>
                  </a:cubicBezTo>
                  <a:cubicBezTo>
                    <a:pt x="17" y="36"/>
                    <a:pt x="12" y="43"/>
                    <a:pt x="12" y="52"/>
                  </a:cubicBezTo>
                  <a:cubicBezTo>
                    <a:pt x="12" y="63"/>
                    <a:pt x="19" y="69"/>
                    <a:pt x="28" y="69"/>
                  </a:cubicBezTo>
                  <a:cubicBezTo>
                    <a:pt x="34" y="69"/>
                    <a:pt x="39" y="67"/>
                    <a:pt x="42" y="63"/>
                  </a:cubicBezTo>
                  <a:cubicBezTo>
                    <a:pt x="44" y="60"/>
                    <a:pt x="46" y="55"/>
                    <a:pt x="46" y="49"/>
                  </a:cubicBezTo>
                  <a:lnTo>
                    <a:pt x="46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8"/>
            <p:cNvSpPr>
              <a:spLocks/>
            </p:cNvSpPr>
            <p:nvPr userDrawn="1"/>
          </p:nvSpPr>
          <p:spPr bwMode="auto">
            <a:xfrm>
              <a:off x="1146" y="548"/>
              <a:ext cx="44" cy="52"/>
            </a:xfrm>
            <a:custGeom>
              <a:avLst/>
              <a:gdLst>
                <a:gd name="T0" fmla="*/ 64 w 64"/>
                <a:gd name="T1" fmla="*/ 0 h 75"/>
                <a:gd name="T2" fmla="*/ 36 w 64"/>
                <a:gd name="T3" fmla="*/ 75 h 75"/>
                <a:gd name="T4" fmla="*/ 26 w 64"/>
                <a:gd name="T5" fmla="*/ 75 h 75"/>
                <a:gd name="T6" fmla="*/ 0 w 64"/>
                <a:gd name="T7" fmla="*/ 0 h 75"/>
                <a:gd name="T8" fmla="*/ 12 w 64"/>
                <a:gd name="T9" fmla="*/ 0 h 75"/>
                <a:gd name="T10" fmla="*/ 28 w 64"/>
                <a:gd name="T11" fmla="*/ 49 h 75"/>
                <a:gd name="T12" fmla="*/ 32 w 64"/>
                <a:gd name="T13" fmla="*/ 63 h 75"/>
                <a:gd name="T14" fmla="*/ 36 w 64"/>
                <a:gd name="T15" fmla="*/ 49 h 75"/>
                <a:gd name="T16" fmla="*/ 53 w 64"/>
                <a:gd name="T17" fmla="*/ 0 h 75"/>
                <a:gd name="T18" fmla="*/ 64 w 64"/>
                <a:gd name="T19" fmla="*/ 0 h 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" h="75">
                  <a:moveTo>
                    <a:pt x="64" y="0"/>
                  </a:moveTo>
                  <a:cubicBezTo>
                    <a:pt x="36" y="75"/>
                    <a:pt x="36" y="75"/>
                    <a:pt x="36" y="75"/>
                  </a:cubicBezTo>
                  <a:cubicBezTo>
                    <a:pt x="26" y="75"/>
                    <a:pt x="26" y="75"/>
                    <a:pt x="26" y="7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4"/>
                    <a:pt x="31" y="59"/>
                    <a:pt x="32" y="63"/>
                  </a:cubicBezTo>
                  <a:cubicBezTo>
                    <a:pt x="32" y="59"/>
                    <a:pt x="34" y="53"/>
                    <a:pt x="36" y="49"/>
                  </a:cubicBezTo>
                  <a:cubicBezTo>
                    <a:pt x="53" y="0"/>
                    <a:pt x="53" y="0"/>
                    <a:pt x="53" y="0"/>
                  </a:cubicBezTo>
                  <a:lnTo>
                    <a:pt x="6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9"/>
            <p:cNvSpPr>
              <a:spLocks noEditPoints="1"/>
            </p:cNvSpPr>
            <p:nvPr userDrawn="1"/>
          </p:nvSpPr>
          <p:spPr bwMode="auto">
            <a:xfrm>
              <a:off x="1194" y="548"/>
              <a:ext cx="42" cy="52"/>
            </a:xfrm>
            <a:custGeom>
              <a:avLst/>
              <a:gdLst>
                <a:gd name="T0" fmla="*/ 54 w 61"/>
                <a:gd name="T1" fmla="*/ 43 h 77"/>
                <a:gd name="T2" fmla="*/ 12 w 61"/>
                <a:gd name="T3" fmla="*/ 43 h 77"/>
                <a:gd name="T4" fmla="*/ 35 w 61"/>
                <a:gd name="T5" fmla="*/ 68 h 77"/>
                <a:gd name="T6" fmla="*/ 59 w 61"/>
                <a:gd name="T7" fmla="*/ 61 h 77"/>
                <a:gd name="T8" fmla="*/ 58 w 61"/>
                <a:gd name="T9" fmla="*/ 71 h 77"/>
                <a:gd name="T10" fmla="*/ 34 w 61"/>
                <a:gd name="T11" fmla="*/ 77 h 77"/>
                <a:gd name="T12" fmla="*/ 0 w 61"/>
                <a:gd name="T13" fmla="*/ 39 h 77"/>
                <a:gd name="T14" fmla="*/ 32 w 61"/>
                <a:gd name="T15" fmla="*/ 0 h 77"/>
                <a:gd name="T16" fmla="*/ 61 w 61"/>
                <a:gd name="T17" fmla="*/ 35 h 77"/>
                <a:gd name="T18" fmla="*/ 54 w 61"/>
                <a:gd name="T19" fmla="*/ 43 h 77"/>
                <a:gd name="T20" fmla="*/ 31 w 61"/>
                <a:gd name="T21" fmla="*/ 8 h 77"/>
                <a:gd name="T22" fmla="*/ 12 w 61"/>
                <a:gd name="T23" fmla="*/ 35 h 77"/>
                <a:gd name="T24" fmla="*/ 49 w 61"/>
                <a:gd name="T25" fmla="*/ 35 h 77"/>
                <a:gd name="T26" fmla="*/ 50 w 61"/>
                <a:gd name="T27" fmla="*/ 33 h 77"/>
                <a:gd name="T28" fmla="*/ 31 w 61"/>
                <a:gd name="T29" fmla="*/ 8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1" h="77">
                  <a:moveTo>
                    <a:pt x="54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12" y="59"/>
                    <a:pt x="21" y="68"/>
                    <a:pt x="35" y="68"/>
                  </a:cubicBezTo>
                  <a:cubicBezTo>
                    <a:pt x="44" y="68"/>
                    <a:pt x="53" y="65"/>
                    <a:pt x="59" y="6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3" y="75"/>
                    <a:pt x="42" y="77"/>
                    <a:pt x="34" y="77"/>
                  </a:cubicBezTo>
                  <a:cubicBezTo>
                    <a:pt x="11" y="77"/>
                    <a:pt x="0" y="62"/>
                    <a:pt x="0" y="39"/>
                  </a:cubicBezTo>
                  <a:cubicBezTo>
                    <a:pt x="0" y="14"/>
                    <a:pt x="12" y="0"/>
                    <a:pt x="32" y="0"/>
                  </a:cubicBezTo>
                  <a:cubicBezTo>
                    <a:pt x="50" y="0"/>
                    <a:pt x="61" y="13"/>
                    <a:pt x="61" y="35"/>
                  </a:cubicBezTo>
                  <a:cubicBezTo>
                    <a:pt x="61" y="40"/>
                    <a:pt x="60" y="43"/>
                    <a:pt x="54" y="43"/>
                  </a:cubicBezTo>
                  <a:close/>
                  <a:moveTo>
                    <a:pt x="31" y="8"/>
                  </a:moveTo>
                  <a:cubicBezTo>
                    <a:pt x="20" y="8"/>
                    <a:pt x="12" y="17"/>
                    <a:pt x="12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50" y="35"/>
                    <a:pt x="50" y="34"/>
                    <a:pt x="50" y="33"/>
                  </a:cubicBezTo>
                  <a:cubicBezTo>
                    <a:pt x="50" y="19"/>
                    <a:pt x="44" y="8"/>
                    <a:pt x="31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30"/>
            <p:cNvSpPr>
              <a:spLocks/>
            </p:cNvSpPr>
            <p:nvPr userDrawn="1"/>
          </p:nvSpPr>
          <p:spPr bwMode="auto">
            <a:xfrm>
              <a:off x="1265" y="533"/>
              <a:ext cx="30" cy="67"/>
            </a:xfrm>
            <a:custGeom>
              <a:avLst/>
              <a:gdLst>
                <a:gd name="T0" fmla="*/ 44 w 44"/>
                <a:gd name="T1" fmla="*/ 96 h 99"/>
                <a:gd name="T2" fmla="*/ 30 w 44"/>
                <a:gd name="T3" fmla="*/ 99 h 99"/>
                <a:gd name="T4" fmla="*/ 15 w 44"/>
                <a:gd name="T5" fmla="*/ 93 h 99"/>
                <a:gd name="T6" fmla="*/ 11 w 44"/>
                <a:gd name="T7" fmla="*/ 77 h 99"/>
                <a:gd name="T8" fmla="*/ 11 w 44"/>
                <a:gd name="T9" fmla="*/ 32 h 99"/>
                <a:gd name="T10" fmla="*/ 0 w 44"/>
                <a:gd name="T11" fmla="*/ 32 h 99"/>
                <a:gd name="T12" fmla="*/ 0 w 44"/>
                <a:gd name="T13" fmla="*/ 23 h 99"/>
                <a:gd name="T14" fmla="*/ 11 w 44"/>
                <a:gd name="T15" fmla="*/ 23 h 99"/>
                <a:gd name="T16" fmla="*/ 11 w 44"/>
                <a:gd name="T17" fmla="*/ 4 h 99"/>
                <a:gd name="T18" fmla="*/ 23 w 44"/>
                <a:gd name="T19" fmla="*/ 0 h 99"/>
                <a:gd name="T20" fmla="*/ 23 w 44"/>
                <a:gd name="T21" fmla="*/ 23 h 99"/>
                <a:gd name="T22" fmla="*/ 41 w 44"/>
                <a:gd name="T23" fmla="*/ 23 h 99"/>
                <a:gd name="T24" fmla="*/ 41 w 44"/>
                <a:gd name="T25" fmla="*/ 32 h 99"/>
                <a:gd name="T26" fmla="*/ 23 w 44"/>
                <a:gd name="T27" fmla="*/ 32 h 99"/>
                <a:gd name="T28" fmla="*/ 23 w 44"/>
                <a:gd name="T29" fmla="*/ 77 h 99"/>
                <a:gd name="T30" fmla="*/ 25 w 44"/>
                <a:gd name="T31" fmla="*/ 87 h 99"/>
                <a:gd name="T32" fmla="*/ 33 w 44"/>
                <a:gd name="T33" fmla="*/ 90 h 99"/>
                <a:gd name="T34" fmla="*/ 44 w 44"/>
                <a:gd name="T35" fmla="*/ 87 h 99"/>
                <a:gd name="T36" fmla="*/ 44 w 44"/>
                <a:gd name="T37" fmla="*/ 96 h 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4" h="99">
                  <a:moveTo>
                    <a:pt x="44" y="96"/>
                  </a:moveTo>
                  <a:cubicBezTo>
                    <a:pt x="41" y="98"/>
                    <a:pt x="35" y="99"/>
                    <a:pt x="30" y="99"/>
                  </a:cubicBezTo>
                  <a:cubicBezTo>
                    <a:pt x="23" y="99"/>
                    <a:pt x="18" y="97"/>
                    <a:pt x="15" y="93"/>
                  </a:cubicBezTo>
                  <a:cubicBezTo>
                    <a:pt x="12" y="90"/>
                    <a:pt x="11" y="85"/>
                    <a:pt x="11" y="77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81"/>
                    <a:pt x="24" y="85"/>
                    <a:pt x="25" y="87"/>
                  </a:cubicBezTo>
                  <a:cubicBezTo>
                    <a:pt x="27" y="89"/>
                    <a:pt x="29" y="90"/>
                    <a:pt x="33" y="90"/>
                  </a:cubicBezTo>
                  <a:cubicBezTo>
                    <a:pt x="37" y="90"/>
                    <a:pt x="41" y="89"/>
                    <a:pt x="44" y="87"/>
                  </a:cubicBezTo>
                  <a:lnTo>
                    <a:pt x="4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31"/>
            <p:cNvSpPr>
              <a:spLocks noEditPoints="1"/>
            </p:cNvSpPr>
            <p:nvPr userDrawn="1"/>
          </p:nvSpPr>
          <p:spPr bwMode="auto">
            <a:xfrm>
              <a:off x="1302" y="548"/>
              <a:ext cx="45" cy="52"/>
            </a:xfrm>
            <a:custGeom>
              <a:avLst/>
              <a:gdLst>
                <a:gd name="T0" fmla="*/ 32 w 65"/>
                <a:gd name="T1" fmla="*/ 77 h 77"/>
                <a:gd name="T2" fmla="*/ 0 w 65"/>
                <a:gd name="T3" fmla="*/ 39 h 77"/>
                <a:gd name="T4" fmla="*/ 32 w 65"/>
                <a:gd name="T5" fmla="*/ 0 h 77"/>
                <a:gd name="T6" fmla="*/ 65 w 65"/>
                <a:gd name="T7" fmla="*/ 39 h 77"/>
                <a:gd name="T8" fmla="*/ 32 w 65"/>
                <a:gd name="T9" fmla="*/ 77 h 77"/>
                <a:gd name="T10" fmla="*/ 32 w 65"/>
                <a:gd name="T11" fmla="*/ 8 h 77"/>
                <a:gd name="T12" fmla="*/ 12 w 65"/>
                <a:gd name="T13" fmla="*/ 39 h 77"/>
                <a:gd name="T14" fmla="*/ 32 w 65"/>
                <a:gd name="T15" fmla="*/ 69 h 77"/>
                <a:gd name="T16" fmla="*/ 53 w 65"/>
                <a:gd name="T17" fmla="*/ 39 h 77"/>
                <a:gd name="T18" fmla="*/ 32 w 65"/>
                <a:gd name="T19" fmla="*/ 8 h 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5" h="77">
                  <a:moveTo>
                    <a:pt x="32" y="77"/>
                  </a:moveTo>
                  <a:cubicBezTo>
                    <a:pt x="12" y="77"/>
                    <a:pt x="0" y="64"/>
                    <a:pt x="0" y="39"/>
                  </a:cubicBezTo>
                  <a:cubicBezTo>
                    <a:pt x="0" y="14"/>
                    <a:pt x="12" y="0"/>
                    <a:pt x="32" y="0"/>
                  </a:cubicBezTo>
                  <a:cubicBezTo>
                    <a:pt x="53" y="0"/>
                    <a:pt x="65" y="14"/>
                    <a:pt x="65" y="39"/>
                  </a:cubicBezTo>
                  <a:cubicBezTo>
                    <a:pt x="65" y="64"/>
                    <a:pt x="53" y="77"/>
                    <a:pt x="32" y="77"/>
                  </a:cubicBezTo>
                  <a:close/>
                  <a:moveTo>
                    <a:pt x="32" y="8"/>
                  </a:moveTo>
                  <a:cubicBezTo>
                    <a:pt x="20" y="8"/>
                    <a:pt x="12" y="18"/>
                    <a:pt x="12" y="39"/>
                  </a:cubicBezTo>
                  <a:cubicBezTo>
                    <a:pt x="12" y="60"/>
                    <a:pt x="20" y="69"/>
                    <a:pt x="32" y="69"/>
                  </a:cubicBezTo>
                  <a:cubicBezTo>
                    <a:pt x="45" y="69"/>
                    <a:pt x="53" y="60"/>
                    <a:pt x="53" y="39"/>
                  </a:cubicBezTo>
                  <a:cubicBezTo>
                    <a:pt x="53" y="18"/>
                    <a:pt x="45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32"/>
            <p:cNvSpPr>
              <a:spLocks/>
            </p:cNvSpPr>
            <p:nvPr userDrawn="1"/>
          </p:nvSpPr>
          <p:spPr bwMode="auto">
            <a:xfrm>
              <a:off x="1381" y="528"/>
              <a:ext cx="41" cy="72"/>
            </a:xfrm>
            <a:custGeom>
              <a:avLst/>
              <a:gdLst>
                <a:gd name="T0" fmla="*/ 60 w 60"/>
                <a:gd name="T1" fmla="*/ 105 h 105"/>
                <a:gd name="T2" fmla="*/ 48 w 60"/>
                <a:gd name="T3" fmla="*/ 105 h 105"/>
                <a:gd name="T4" fmla="*/ 48 w 60"/>
                <a:gd name="T5" fmla="*/ 58 h 105"/>
                <a:gd name="T6" fmla="*/ 44 w 60"/>
                <a:gd name="T7" fmla="*/ 43 h 105"/>
                <a:gd name="T8" fmla="*/ 31 w 60"/>
                <a:gd name="T9" fmla="*/ 38 h 105"/>
                <a:gd name="T10" fmla="*/ 16 w 60"/>
                <a:gd name="T11" fmla="*/ 44 h 105"/>
                <a:gd name="T12" fmla="*/ 12 w 60"/>
                <a:gd name="T13" fmla="*/ 62 h 105"/>
                <a:gd name="T14" fmla="*/ 12 w 60"/>
                <a:gd name="T15" fmla="*/ 105 h 105"/>
                <a:gd name="T16" fmla="*/ 0 w 60"/>
                <a:gd name="T17" fmla="*/ 105 h 105"/>
                <a:gd name="T18" fmla="*/ 0 w 60"/>
                <a:gd name="T19" fmla="*/ 0 h 105"/>
                <a:gd name="T20" fmla="*/ 12 w 60"/>
                <a:gd name="T21" fmla="*/ 0 h 105"/>
                <a:gd name="T22" fmla="*/ 12 w 60"/>
                <a:gd name="T23" fmla="*/ 37 h 105"/>
                <a:gd name="T24" fmla="*/ 33 w 60"/>
                <a:gd name="T25" fmla="*/ 29 h 105"/>
                <a:gd name="T26" fmla="*/ 54 w 60"/>
                <a:gd name="T27" fmla="*/ 37 h 105"/>
                <a:gd name="T28" fmla="*/ 60 w 60"/>
                <a:gd name="T29" fmla="*/ 57 h 105"/>
                <a:gd name="T30" fmla="*/ 60 w 60"/>
                <a:gd name="T31" fmla="*/ 105 h 10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60" h="105">
                  <a:moveTo>
                    <a:pt x="60" y="105"/>
                  </a:moveTo>
                  <a:cubicBezTo>
                    <a:pt x="48" y="105"/>
                    <a:pt x="48" y="105"/>
                    <a:pt x="48" y="105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48" y="51"/>
                    <a:pt x="47" y="47"/>
                    <a:pt x="44" y="43"/>
                  </a:cubicBezTo>
                  <a:cubicBezTo>
                    <a:pt x="41" y="40"/>
                    <a:pt x="37" y="38"/>
                    <a:pt x="31" y="38"/>
                  </a:cubicBezTo>
                  <a:cubicBezTo>
                    <a:pt x="24" y="38"/>
                    <a:pt x="20" y="40"/>
                    <a:pt x="16" y="44"/>
                  </a:cubicBezTo>
                  <a:cubicBezTo>
                    <a:pt x="13" y="48"/>
                    <a:pt x="12" y="53"/>
                    <a:pt x="12" y="62"/>
                  </a:cubicBezTo>
                  <a:cubicBezTo>
                    <a:pt x="12" y="105"/>
                    <a:pt x="12" y="105"/>
                    <a:pt x="12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7" y="32"/>
                    <a:pt x="24" y="29"/>
                    <a:pt x="33" y="29"/>
                  </a:cubicBezTo>
                  <a:cubicBezTo>
                    <a:pt x="42" y="29"/>
                    <a:pt x="49" y="32"/>
                    <a:pt x="54" y="37"/>
                  </a:cubicBezTo>
                  <a:cubicBezTo>
                    <a:pt x="58" y="42"/>
                    <a:pt x="60" y="49"/>
                    <a:pt x="60" y="57"/>
                  </a:cubicBezTo>
                  <a:lnTo>
                    <a:pt x="60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33"/>
            <p:cNvSpPr>
              <a:spLocks noEditPoints="1"/>
            </p:cNvSpPr>
            <p:nvPr userDrawn="1"/>
          </p:nvSpPr>
          <p:spPr bwMode="auto">
            <a:xfrm>
              <a:off x="1434" y="548"/>
              <a:ext cx="45" cy="52"/>
            </a:xfrm>
            <a:custGeom>
              <a:avLst/>
              <a:gdLst>
                <a:gd name="T0" fmla="*/ 66 w 66"/>
                <a:gd name="T1" fmla="*/ 74 h 77"/>
                <a:gd name="T2" fmla="*/ 58 w 66"/>
                <a:gd name="T3" fmla="*/ 77 h 77"/>
                <a:gd name="T4" fmla="*/ 47 w 66"/>
                <a:gd name="T5" fmla="*/ 68 h 77"/>
                <a:gd name="T6" fmla="*/ 26 w 66"/>
                <a:gd name="T7" fmla="*/ 77 h 77"/>
                <a:gd name="T8" fmla="*/ 0 w 66"/>
                <a:gd name="T9" fmla="*/ 53 h 77"/>
                <a:gd name="T10" fmla="*/ 30 w 66"/>
                <a:gd name="T11" fmla="*/ 28 h 77"/>
                <a:gd name="T12" fmla="*/ 46 w 66"/>
                <a:gd name="T13" fmla="*/ 30 h 77"/>
                <a:gd name="T14" fmla="*/ 46 w 66"/>
                <a:gd name="T15" fmla="*/ 26 h 77"/>
                <a:gd name="T16" fmla="*/ 42 w 66"/>
                <a:gd name="T17" fmla="*/ 13 h 77"/>
                <a:gd name="T18" fmla="*/ 28 w 66"/>
                <a:gd name="T19" fmla="*/ 8 h 77"/>
                <a:gd name="T20" fmla="*/ 7 w 66"/>
                <a:gd name="T21" fmla="*/ 13 h 77"/>
                <a:gd name="T22" fmla="*/ 7 w 66"/>
                <a:gd name="T23" fmla="*/ 4 h 77"/>
                <a:gd name="T24" fmla="*/ 29 w 66"/>
                <a:gd name="T25" fmla="*/ 0 h 77"/>
                <a:gd name="T26" fmla="*/ 52 w 66"/>
                <a:gd name="T27" fmla="*/ 8 h 77"/>
                <a:gd name="T28" fmla="*/ 58 w 66"/>
                <a:gd name="T29" fmla="*/ 25 h 77"/>
                <a:gd name="T30" fmla="*/ 58 w 66"/>
                <a:gd name="T31" fmla="*/ 62 h 77"/>
                <a:gd name="T32" fmla="*/ 62 w 66"/>
                <a:gd name="T33" fmla="*/ 68 h 77"/>
                <a:gd name="T34" fmla="*/ 66 w 66"/>
                <a:gd name="T35" fmla="*/ 67 h 77"/>
                <a:gd name="T36" fmla="*/ 66 w 66"/>
                <a:gd name="T37" fmla="*/ 74 h 77"/>
                <a:gd name="T38" fmla="*/ 46 w 66"/>
                <a:gd name="T39" fmla="*/ 38 h 77"/>
                <a:gd name="T40" fmla="*/ 31 w 66"/>
                <a:gd name="T41" fmla="*/ 36 h 77"/>
                <a:gd name="T42" fmla="*/ 12 w 66"/>
                <a:gd name="T43" fmla="*/ 52 h 77"/>
                <a:gd name="T44" fmla="*/ 28 w 66"/>
                <a:gd name="T45" fmla="*/ 69 h 77"/>
                <a:gd name="T46" fmla="*/ 42 w 66"/>
                <a:gd name="T47" fmla="*/ 63 h 77"/>
                <a:gd name="T48" fmla="*/ 46 w 66"/>
                <a:gd name="T49" fmla="*/ 49 h 77"/>
                <a:gd name="T50" fmla="*/ 46 w 66"/>
                <a:gd name="T51" fmla="*/ 38 h 7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6" h="77">
                  <a:moveTo>
                    <a:pt x="66" y="74"/>
                  </a:moveTo>
                  <a:cubicBezTo>
                    <a:pt x="64" y="76"/>
                    <a:pt x="61" y="77"/>
                    <a:pt x="58" y="77"/>
                  </a:cubicBezTo>
                  <a:cubicBezTo>
                    <a:pt x="51" y="77"/>
                    <a:pt x="47" y="74"/>
                    <a:pt x="47" y="68"/>
                  </a:cubicBezTo>
                  <a:cubicBezTo>
                    <a:pt x="43" y="74"/>
                    <a:pt x="35" y="77"/>
                    <a:pt x="26" y="77"/>
                  </a:cubicBezTo>
                  <a:cubicBezTo>
                    <a:pt x="11" y="77"/>
                    <a:pt x="0" y="69"/>
                    <a:pt x="0" y="53"/>
                  </a:cubicBezTo>
                  <a:cubicBezTo>
                    <a:pt x="0" y="38"/>
                    <a:pt x="10" y="28"/>
                    <a:pt x="30" y="28"/>
                  </a:cubicBezTo>
                  <a:cubicBezTo>
                    <a:pt x="36" y="28"/>
                    <a:pt x="42" y="29"/>
                    <a:pt x="46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0"/>
                    <a:pt x="45" y="16"/>
                    <a:pt x="42" y="13"/>
                  </a:cubicBezTo>
                  <a:cubicBezTo>
                    <a:pt x="40" y="10"/>
                    <a:pt x="35" y="8"/>
                    <a:pt x="28" y="8"/>
                  </a:cubicBezTo>
                  <a:cubicBezTo>
                    <a:pt x="20" y="8"/>
                    <a:pt x="13" y="10"/>
                    <a:pt x="7" y="13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12" y="2"/>
                    <a:pt x="20" y="0"/>
                    <a:pt x="29" y="0"/>
                  </a:cubicBezTo>
                  <a:cubicBezTo>
                    <a:pt x="39" y="0"/>
                    <a:pt x="47" y="2"/>
                    <a:pt x="52" y="8"/>
                  </a:cubicBezTo>
                  <a:cubicBezTo>
                    <a:pt x="56" y="12"/>
                    <a:pt x="58" y="17"/>
                    <a:pt x="58" y="25"/>
                  </a:cubicBezTo>
                  <a:cubicBezTo>
                    <a:pt x="58" y="62"/>
                    <a:pt x="58" y="62"/>
                    <a:pt x="58" y="62"/>
                  </a:cubicBezTo>
                  <a:cubicBezTo>
                    <a:pt x="58" y="66"/>
                    <a:pt x="58" y="68"/>
                    <a:pt x="62" y="68"/>
                  </a:cubicBezTo>
                  <a:cubicBezTo>
                    <a:pt x="63" y="68"/>
                    <a:pt x="65" y="68"/>
                    <a:pt x="66" y="67"/>
                  </a:cubicBezTo>
                  <a:lnTo>
                    <a:pt x="66" y="74"/>
                  </a:lnTo>
                  <a:close/>
                  <a:moveTo>
                    <a:pt x="46" y="38"/>
                  </a:moveTo>
                  <a:cubicBezTo>
                    <a:pt x="43" y="37"/>
                    <a:pt x="37" y="36"/>
                    <a:pt x="31" y="36"/>
                  </a:cubicBezTo>
                  <a:cubicBezTo>
                    <a:pt x="17" y="36"/>
                    <a:pt x="12" y="43"/>
                    <a:pt x="12" y="52"/>
                  </a:cubicBezTo>
                  <a:cubicBezTo>
                    <a:pt x="12" y="63"/>
                    <a:pt x="19" y="69"/>
                    <a:pt x="28" y="69"/>
                  </a:cubicBezTo>
                  <a:cubicBezTo>
                    <a:pt x="34" y="69"/>
                    <a:pt x="39" y="67"/>
                    <a:pt x="42" y="63"/>
                  </a:cubicBezTo>
                  <a:cubicBezTo>
                    <a:pt x="45" y="60"/>
                    <a:pt x="46" y="55"/>
                    <a:pt x="46" y="49"/>
                  </a:cubicBezTo>
                  <a:lnTo>
                    <a:pt x="46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34"/>
            <p:cNvSpPr>
              <a:spLocks noEditPoints="1"/>
            </p:cNvSpPr>
            <p:nvPr userDrawn="1"/>
          </p:nvSpPr>
          <p:spPr bwMode="auto">
            <a:xfrm>
              <a:off x="1485" y="548"/>
              <a:ext cx="47" cy="73"/>
            </a:xfrm>
            <a:custGeom>
              <a:avLst/>
              <a:gdLst>
                <a:gd name="T0" fmla="*/ 34 w 70"/>
                <a:gd name="T1" fmla="*/ 77 h 107"/>
                <a:gd name="T2" fmla="*/ 20 w 70"/>
                <a:gd name="T3" fmla="*/ 76 h 107"/>
                <a:gd name="T4" fmla="*/ 20 w 70"/>
                <a:gd name="T5" fmla="*/ 107 h 107"/>
                <a:gd name="T6" fmla="*/ 8 w 70"/>
                <a:gd name="T7" fmla="*/ 107 h 107"/>
                <a:gd name="T8" fmla="*/ 8 w 70"/>
                <a:gd name="T9" fmla="*/ 10 h 107"/>
                <a:gd name="T10" fmla="*/ 0 w 70"/>
                <a:gd name="T11" fmla="*/ 10 h 107"/>
                <a:gd name="T12" fmla="*/ 0 w 70"/>
                <a:gd name="T13" fmla="*/ 1 h 107"/>
                <a:gd name="T14" fmla="*/ 16 w 70"/>
                <a:gd name="T15" fmla="*/ 1 h 107"/>
                <a:gd name="T16" fmla="*/ 18 w 70"/>
                <a:gd name="T17" fmla="*/ 10 h 107"/>
                <a:gd name="T18" fmla="*/ 40 w 70"/>
                <a:gd name="T19" fmla="*/ 0 h 107"/>
                <a:gd name="T20" fmla="*/ 70 w 70"/>
                <a:gd name="T21" fmla="*/ 37 h 107"/>
                <a:gd name="T22" fmla="*/ 34 w 70"/>
                <a:gd name="T23" fmla="*/ 77 h 107"/>
                <a:gd name="T24" fmla="*/ 39 w 70"/>
                <a:gd name="T25" fmla="*/ 9 h 107"/>
                <a:gd name="T26" fmla="*/ 24 w 70"/>
                <a:gd name="T27" fmla="*/ 15 h 107"/>
                <a:gd name="T28" fmla="*/ 20 w 70"/>
                <a:gd name="T29" fmla="*/ 31 h 107"/>
                <a:gd name="T30" fmla="*/ 20 w 70"/>
                <a:gd name="T31" fmla="*/ 67 h 107"/>
                <a:gd name="T32" fmla="*/ 33 w 70"/>
                <a:gd name="T33" fmla="*/ 69 h 107"/>
                <a:gd name="T34" fmla="*/ 58 w 70"/>
                <a:gd name="T35" fmla="*/ 38 h 107"/>
                <a:gd name="T36" fmla="*/ 39 w 70"/>
                <a:gd name="T37" fmla="*/ 9 h 10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0" h="107">
                  <a:moveTo>
                    <a:pt x="34" y="77"/>
                  </a:moveTo>
                  <a:cubicBezTo>
                    <a:pt x="29" y="77"/>
                    <a:pt x="24" y="77"/>
                    <a:pt x="20" y="76"/>
                  </a:cubicBezTo>
                  <a:cubicBezTo>
                    <a:pt x="20" y="107"/>
                    <a:pt x="20" y="107"/>
                    <a:pt x="20" y="107"/>
                  </a:cubicBezTo>
                  <a:cubicBezTo>
                    <a:pt x="8" y="107"/>
                    <a:pt x="8" y="107"/>
                    <a:pt x="8" y="107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23" y="3"/>
                    <a:pt x="30" y="0"/>
                    <a:pt x="40" y="0"/>
                  </a:cubicBezTo>
                  <a:cubicBezTo>
                    <a:pt x="61" y="0"/>
                    <a:pt x="70" y="16"/>
                    <a:pt x="70" y="37"/>
                  </a:cubicBezTo>
                  <a:cubicBezTo>
                    <a:pt x="70" y="61"/>
                    <a:pt x="60" y="77"/>
                    <a:pt x="34" y="77"/>
                  </a:cubicBezTo>
                  <a:close/>
                  <a:moveTo>
                    <a:pt x="39" y="9"/>
                  </a:moveTo>
                  <a:cubicBezTo>
                    <a:pt x="32" y="9"/>
                    <a:pt x="27" y="11"/>
                    <a:pt x="24" y="15"/>
                  </a:cubicBezTo>
                  <a:cubicBezTo>
                    <a:pt x="21" y="19"/>
                    <a:pt x="20" y="24"/>
                    <a:pt x="20" y="31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4" y="68"/>
                    <a:pt x="29" y="69"/>
                    <a:pt x="33" y="69"/>
                  </a:cubicBezTo>
                  <a:cubicBezTo>
                    <a:pt x="53" y="69"/>
                    <a:pt x="58" y="57"/>
                    <a:pt x="58" y="38"/>
                  </a:cubicBezTo>
                  <a:cubicBezTo>
                    <a:pt x="58" y="18"/>
                    <a:pt x="51" y="9"/>
                    <a:pt x="39" y="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35"/>
            <p:cNvSpPr>
              <a:spLocks noEditPoints="1"/>
            </p:cNvSpPr>
            <p:nvPr userDrawn="1"/>
          </p:nvSpPr>
          <p:spPr bwMode="auto">
            <a:xfrm>
              <a:off x="1538" y="548"/>
              <a:ext cx="49" cy="73"/>
            </a:xfrm>
            <a:custGeom>
              <a:avLst/>
              <a:gdLst>
                <a:gd name="T0" fmla="*/ 35 w 71"/>
                <a:gd name="T1" fmla="*/ 77 h 107"/>
                <a:gd name="T2" fmla="*/ 21 w 71"/>
                <a:gd name="T3" fmla="*/ 76 h 107"/>
                <a:gd name="T4" fmla="*/ 21 w 71"/>
                <a:gd name="T5" fmla="*/ 107 h 107"/>
                <a:gd name="T6" fmla="*/ 9 w 71"/>
                <a:gd name="T7" fmla="*/ 107 h 107"/>
                <a:gd name="T8" fmla="*/ 9 w 71"/>
                <a:gd name="T9" fmla="*/ 10 h 107"/>
                <a:gd name="T10" fmla="*/ 0 w 71"/>
                <a:gd name="T11" fmla="*/ 10 h 107"/>
                <a:gd name="T12" fmla="*/ 0 w 71"/>
                <a:gd name="T13" fmla="*/ 1 h 107"/>
                <a:gd name="T14" fmla="*/ 17 w 71"/>
                <a:gd name="T15" fmla="*/ 1 h 107"/>
                <a:gd name="T16" fmla="*/ 19 w 71"/>
                <a:gd name="T17" fmla="*/ 10 h 107"/>
                <a:gd name="T18" fmla="*/ 41 w 71"/>
                <a:gd name="T19" fmla="*/ 0 h 107"/>
                <a:gd name="T20" fmla="*/ 71 w 71"/>
                <a:gd name="T21" fmla="*/ 37 h 107"/>
                <a:gd name="T22" fmla="*/ 35 w 71"/>
                <a:gd name="T23" fmla="*/ 77 h 107"/>
                <a:gd name="T24" fmla="*/ 39 w 71"/>
                <a:gd name="T25" fmla="*/ 9 h 107"/>
                <a:gd name="T26" fmla="*/ 25 w 71"/>
                <a:gd name="T27" fmla="*/ 15 h 107"/>
                <a:gd name="T28" fmla="*/ 21 w 71"/>
                <a:gd name="T29" fmla="*/ 31 h 107"/>
                <a:gd name="T30" fmla="*/ 21 w 71"/>
                <a:gd name="T31" fmla="*/ 67 h 107"/>
                <a:gd name="T32" fmla="*/ 34 w 71"/>
                <a:gd name="T33" fmla="*/ 69 h 107"/>
                <a:gd name="T34" fmla="*/ 59 w 71"/>
                <a:gd name="T35" fmla="*/ 38 h 107"/>
                <a:gd name="T36" fmla="*/ 39 w 71"/>
                <a:gd name="T37" fmla="*/ 9 h 10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1" h="107">
                  <a:moveTo>
                    <a:pt x="35" y="77"/>
                  </a:moveTo>
                  <a:cubicBezTo>
                    <a:pt x="30" y="77"/>
                    <a:pt x="25" y="77"/>
                    <a:pt x="21" y="76"/>
                  </a:cubicBezTo>
                  <a:cubicBezTo>
                    <a:pt x="21" y="107"/>
                    <a:pt x="21" y="107"/>
                    <a:pt x="21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4" y="3"/>
                    <a:pt x="31" y="0"/>
                    <a:pt x="41" y="0"/>
                  </a:cubicBezTo>
                  <a:cubicBezTo>
                    <a:pt x="62" y="0"/>
                    <a:pt x="71" y="16"/>
                    <a:pt x="71" y="37"/>
                  </a:cubicBezTo>
                  <a:cubicBezTo>
                    <a:pt x="71" y="61"/>
                    <a:pt x="61" y="77"/>
                    <a:pt x="35" y="77"/>
                  </a:cubicBezTo>
                  <a:close/>
                  <a:moveTo>
                    <a:pt x="39" y="9"/>
                  </a:moveTo>
                  <a:cubicBezTo>
                    <a:pt x="33" y="9"/>
                    <a:pt x="28" y="11"/>
                    <a:pt x="25" y="15"/>
                  </a:cubicBezTo>
                  <a:cubicBezTo>
                    <a:pt x="22" y="19"/>
                    <a:pt x="21" y="24"/>
                    <a:pt x="21" y="3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25" y="68"/>
                    <a:pt x="30" y="69"/>
                    <a:pt x="34" y="69"/>
                  </a:cubicBezTo>
                  <a:cubicBezTo>
                    <a:pt x="53" y="69"/>
                    <a:pt x="59" y="57"/>
                    <a:pt x="59" y="38"/>
                  </a:cubicBezTo>
                  <a:cubicBezTo>
                    <a:pt x="59" y="18"/>
                    <a:pt x="52" y="9"/>
                    <a:pt x="39" y="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36"/>
            <p:cNvSpPr>
              <a:spLocks noEditPoints="1"/>
            </p:cNvSpPr>
            <p:nvPr userDrawn="1"/>
          </p:nvSpPr>
          <p:spPr bwMode="auto">
            <a:xfrm>
              <a:off x="1594" y="548"/>
              <a:ext cx="43" cy="52"/>
            </a:xfrm>
            <a:custGeom>
              <a:avLst/>
              <a:gdLst>
                <a:gd name="T0" fmla="*/ 54 w 62"/>
                <a:gd name="T1" fmla="*/ 43 h 77"/>
                <a:gd name="T2" fmla="*/ 12 w 62"/>
                <a:gd name="T3" fmla="*/ 43 h 77"/>
                <a:gd name="T4" fmla="*/ 36 w 62"/>
                <a:gd name="T5" fmla="*/ 68 h 77"/>
                <a:gd name="T6" fmla="*/ 59 w 62"/>
                <a:gd name="T7" fmla="*/ 61 h 77"/>
                <a:gd name="T8" fmla="*/ 58 w 62"/>
                <a:gd name="T9" fmla="*/ 71 h 77"/>
                <a:gd name="T10" fmla="*/ 34 w 62"/>
                <a:gd name="T11" fmla="*/ 77 h 77"/>
                <a:gd name="T12" fmla="*/ 0 w 62"/>
                <a:gd name="T13" fmla="*/ 39 h 77"/>
                <a:gd name="T14" fmla="*/ 32 w 62"/>
                <a:gd name="T15" fmla="*/ 0 h 77"/>
                <a:gd name="T16" fmla="*/ 62 w 62"/>
                <a:gd name="T17" fmla="*/ 35 h 77"/>
                <a:gd name="T18" fmla="*/ 54 w 62"/>
                <a:gd name="T19" fmla="*/ 43 h 77"/>
                <a:gd name="T20" fmla="*/ 32 w 62"/>
                <a:gd name="T21" fmla="*/ 8 h 77"/>
                <a:gd name="T22" fmla="*/ 12 w 62"/>
                <a:gd name="T23" fmla="*/ 35 h 77"/>
                <a:gd name="T24" fmla="*/ 49 w 62"/>
                <a:gd name="T25" fmla="*/ 35 h 77"/>
                <a:gd name="T26" fmla="*/ 50 w 62"/>
                <a:gd name="T27" fmla="*/ 33 h 77"/>
                <a:gd name="T28" fmla="*/ 32 w 62"/>
                <a:gd name="T29" fmla="*/ 8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2" h="77">
                  <a:moveTo>
                    <a:pt x="54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13" y="59"/>
                    <a:pt x="21" y="68"/>
                    <a:pt x="36" y="68"/>
                  </a:cubicBezTo>
                  <a:cubicBezTo>
                    <a:pt x="44" y="68"/>
                    <a:pt x="53" y="65"/>
                    <a:pt x="59" y="6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3" y="75"/>
                    <a:pt x="43" y="77"/>
                    <a:pt x="34" y="77"/>
                  </a:cubicBezTo>
                  <a:cubicBezTo>
                    <a:pt x="11" y="77"/>
                    <a:pt x="0" y="62"/>
                    <a:pt x="0" y="39"/>
                  </a:cubicBezTo>
                  <a:cubicBezTo>
                    <a:pt x="0" y="14"/>
                    <a:pt x="13" y="0"/>
                    <a:pt x="32" y="0"/>
                  </a:cubicBezTo>
                  <a:cubicBezTo>
                    <a:pt x="50" y="0"/>
                    <a:pt x="62" y="13"/>
                    <a:pt x="62" y="35"/>
                  </a:cubicBezTo>
                  <a:cubicBezTo>
                    <a:pt x="62" y="40"/>
                    <a:pt x="60" y="43"/>
                    <a:pt x="54" y="43"/>
                  </a:cubicBezTo>
                  <a:close/>
                  <a:moveTo>
                    <a:pt x="32" y="8"/>
                  </a:moveTo>
                  <a:cubicBezTo>
                    <a:pt x="20" y="8"/>
                    <a:pt x="13" y="17"/>
                    <a:pt x="12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50" y="35"/>
                    <a:pt x="50" y="34"/>
                    <a:pt x="50" y="33"/>
                  </a:cubicBezTo>
                  <a:cubicBezTo>
                    <a:pt x="50" y="19"/>
                    <a:pt x="44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7"/>
            <p:cNvSpPr>
              <a:spLocks/>
            </p:cNvSpPr>
            <p:nvPr userDrawn="1"/>
          </p:nvSpPr>
          <p:spPr bwMode="auto">
            <a:xfrm>
              <a:off x="1644" y="548"/>
              <a:ext cx="46" cy="52"/>
            </a:xfrm>
            <a:custGeom>
              <a:avLst/>
              <a:gdLst>
                <a:gd name="T0" fmla="*/ 68 w 68"/>
                <a:gd name="T1" fmla="*/ 76 h 76"/>
                <a:gd name="T2" fmla="*/ 56 w 68"/>
                <a:gd name="T3" fmla="*/ 76 h 76"/>
                <a:gd name="T4" fmla="*/ 56 w 68"/>
                <a:gd name="T5" fmla="*/ 29 h 76"/>
                <a:gd name="T6" fmla="*/ 52 w 68"/>
                <a:gd name="T7" fmla="*/ 14 h 76"/>
                <a:gd name="T8" fmla="*/ 40 w 68"/>
                <a:gd name="T9" fmla="*/ 9 h 76"/>
                <a:gd name="T10" fmla="*/ 25 w 68"/>
                <a:gd name="T11" fmla="*/ 15 h 76"/>
                <a:gd name="T12" fmla="*/ 20 w 68"/>
                <a:gd name="T13" fmla="*/ 33 h 76"/>
                <a:gd name="T14" fmla="*/ 20 w 68"/>
                <a:gd name="T15" fmla="*/ 76 h 76"/>
                <a:gd name="T16" fmla="*/ 9 w 68"/>
                <a:gd name="T17" fmla="*/ 76 h 76"/>
                <a:gd name="T18" fmla="*/ 9 w 68"/>
                <a:gd name="T19" fmla="*/ 10 h 76"/>
                <a:gd name="T20" fmla="*/ 0 w 68"/>
                <a:gd name="T21" fmla="*/ 10 h 76"/>
                <a:gd name="T22" fmla="*/ 0 w 68"/>
                <a:gd name="T23" fmla="*/ 1 h 76"/>
                <a:gd name="T24" fmla="*/ 16 w 68"/>
                <a:gd name="T25" fmla="*/ 1 h 76"/>
                <a:gd name="T26" fmla="*/ 18 w 68"/>
                <a:gd name="T27" fmla="*/ 10 h 76"/>
                <a:gd name="T28" fmla="*/ 42 w 68"/>
                <a:gd name="T29" fmla="*/ 0 h 76"/>
                <a:gd name="T30" fmla="*/ 62 w 68"/>
                <a:gd name="T31" fmla="*/ 8 h 76"/>
                <a:gd name="T32" fmla="*/ 68 w 68"/>
                <a:gd name="T33" fmla="*/ 28 h 76"/>
                <a:gd name="T34" fmla="*/ 68 w 68"/>
                <a:gd name="T35" fmla="*/ 76 h 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8" h="76">
                  <a:moveTo>
                    <a:pt x="68" y="76"/>
                  </a:moveTo>
                  <a:cubicBezTo>
                    <a:pt x="56" y="76"/>
                    <a:pt x="56" y="76"/>
                    <a:pt x="56" y="76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2"/>
                    <a:pt x="56" y="18"/>
                    <a:pt x="52" y="14"/>
                  </a:cubicBezTo>
                  <a:cubicBezTo>
                    <a:pt x="50" y="11"/>
                    <a:pt x="45" y="9"/>
                    <a:pt x="40" y="9"/>
                  </a:cubicBezTo>
                  <a:cubicBezTo>
                    <a:pt x="33" y="9"/>
                    <a:pt x="28" y="11"/>
                    <a:pt x="25" y="15"/>
                  </a:cubicBezTo>
                  <a:cubicBezTo>
                    <a:pt x="21" y="19"/>
                    <a:pt x="20" y="24"/>
                    <a:pt x="20" y="33"/>
                  </a:cubicBezTo>
                  <a:cubicBezTo>
                    <a:pt x="20" y="76"/>
                    <a:pt x="20" y="76"/>
                    <a:pt x="20" y="76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23" y="4"/>
                    <a:pt x="31" y="0"/>
                    <a:pt x="42" y="0"/>
                  </a:cubicBezTo>
                  <a:cubicBezTo>
                    <a:pt x="50" y="0"/>
                    <a:pt x="58" y="3"/>
                    <a:pt x="62" y="8"/>
                  </a:cubicBezTo>
                  <a:cubicBezTo>
                    <a:pt x="67" y="13"/>
                    <a:pt x="68" y="20"/>
                    <a:pt x="68" y="28"/>
                  </a:cubicBezTo>
                  <a:lnTo>
                    <a:pt x="68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38"/>
            <p:cNvSpPr>
              <a:spLocks/>
            </p:cNvSpPr>
            <p:nvPr userDrawn="1"/>
          </p:nvSpPr>
          <p:spPr bwMode="auto">
            <a:xfrm>
              <a:off x="445" y="254"/>
              <a:ext cx="121" cy="61"/>
            </a:xfrm>
            <a:custGeom>
              <a:avLst/>
              <a:gdLst>
                <a:gd name="T0" fmla="*/ 8 w 178"/>
                <a:gd name="T1" fmla="*/ 76 h 89"/>
                <a:gd name="T2" fmla="*/ 15 w 178"/>
                <a:gd name="T3" fmla="*/ 69 h 89"/>
                <a:gd name="T4" fmla="*/ 175 w 178"/>
                <a:gd name="T5" fmla="*/ 85 h 89"/>
                <a:gd name="T6" fmla="*/ 178 w 178"/>
                <a:gd name="T7" fmla="*/ 89 h 89"/>
                <a:gd name="T8" fmla="*/ 178 w 178"/>
                <a:gd name="T9" fmla="*/ 89 h 89"/>
                <a:gd name="T10" fmla="*/ 177 w 178"/>
                <a:gd name="T11" fmla="*/ 81 h 89"/>
                <a:gd name="T12" fmla="*/ 177 w 178"/>
                <a:gd name="T13" fmla="*/ 80 h 89"/>
                <a:gd name="T14" fmla="*/ 176 w 178"/>
                <a:gd name="T15" fmla="*/ 72 h 89"/>
                <a:gd name="T16" fmla="*/ 172 w 178"/>
                <a:gd name="T17" fmla="*/ 58 h 89"/>
                <a:gd name="T18" fmla="*/ 165 w 178"/>
                <a:gd name="T19" fmla="*/ 45 h 89"/>
                <a:gd name="T20" fmla="*/ 176 w 178"/>
                <a:gd name="T21" fmla="*/ 8 h 89"/>
                <a:gd name="T22" fmla="*/ 141 w 178"/>
                <a:gd name="T23" fmla="*/ 17 h 89"/>
                <a:gd name="T24" fmla="*/ 121 w 178"/>
                <a:gd name="T25" fmla="*/ 6 h 89"/>
                <a:gd name="T26" fmla="*/ 112 w 178"/>
                <a:gd name="T27" fmla="*/ 4 h 89"/>
                <a:gd name="T28" fmla="*/ 103 w 178"/>
                <a:gd name="T29" fmla="*/ 1 h 89"/>
                <a:gd name="T30" fmla="*/ 70 w 178"/>
                <a:gd name="T31" fmla="*/ 2 h 89"/>
                <a:gd name="T32" fmla="*/ 70 w 178"/>
                <a:gd name="T33" fmla="*/ 2 h 89"/>
                <a:gd name="T34" fmla="*/ 64 w 178"/>
                <a:gd name="T35" fmla="*/ 4 h 89"/>
                <a:gd name="T36" fmla="*/ 62 w 178"/>
                <a:gd name="T37" fmla="*/ 4 h 89"/>
                <a:gd name="T38" fmla="*/ 56 w 178"/>
                <a:gd name="T39" fmla="*/ 6 h 89"/>
                <a:gd name="T40" fmla="*/ 56 w 178"/>
                <a:gd name="T41" fmla="*/ 7 h 89"/>
                <a:gd name="T42" fmla="*/ 51 w 178"/>
                <a:gd name="T43" fmla="*/ 9 h 89"/>
                <a:gd name="T44" fmla="*/ 49 w 178"/>
                <a:gd name="T45" fmla="*/ 9 h 89"/>
                <a:gd name="T46" fmla="*/ 44 w 178"/>
                <a:gd name="T47" fmla="*/ 12 h 89"/>
                <a:gd name="T48" fmla="*/ 43 w 178"/>
                <a:gd name="T49" fmla="*/ 13 h 89"/>
                <a:gd name="T50" fmla="*/ 39 w 178"/>
                <a:gd name="T51" fmla="*/ 16 h 89"/>
                <a:gd name="T52" fmla="*/ 38 w 178"/>
                <a:gd name="T53" fmla="*/ 16 h 89"/>
                <a:gd name="T54" fmla="*/ 33 w 178"/>
                <a:gd name="T55" fmla="*/ 20 h 89"/>
                <a:gd name="T56" fmla="*/ 32 w 178"/>
                <a:gd name="T57" fmla="*/ 21 h 89"/>
                <a:gd name="T58" fmla="*/ 28 w 178"/>
                <a:gd name="T59" fmla="*/ 24 h 89"/>
                <a:gd name="T60" fmla="*/ 27 w 178"/>
                <a:gd name="T61" fmla="*/ 25 h 89"/>
                <a:gd name="T62" fmla="*/ 23 w 178"/>
                <a:gd name="T63" fmla="*/ 29 h 89"/>
                <a:gd name="T64" fmla="*/ 22 w 178"/>
                <a:gd name="T65" fmla="*/ 30 h 89"/>
                <a:gd name="T66" fmla="*/ 18 w 178"/>
                <a:gd name="T67" fmla="*/ 34 h 89"/>
                <a:gd name="T68" fmla="*/ 18 w 178"/>
                <a:gd name="T69" fmla="*/ 35 h 89"/>
                <a:gd name="T70" fmla="*/ 15 w 178"/>
                <a:gd name="T71" fmla="*/ 39 h 89"/>
                <a:gd name="T72" fmla="*/ 14 w 178"/>
                <a:gd name="T73" fmla="*/ 40 h 89"/>
                <a:gd name="T74" fmla="*/ 11 w 178"/>
                <a:gd name="T75" fmla="*/ 46 h 89"/>
                <a:gd name="T76" fmla="*/ 11 w 178"/>
                <a:gd name="T77" fmla="*/ 46 h 89"/>
                <a:gd name="T78" fmla="*/ 8 w 178"/>
                <a:gd name="T79" fmla="*/ 51 h 89"/>
                <a:gd name="T80" fmla="*/ 8 w 178"/>
                <a:gd name="T81" fmla="*/ 52 h 89"/>
                <a:gd name="T82" fmla="*/ 5 w 178"/>
                <a:gd name="T83" fmla="*/ 58 h 89"/>
                <a:gd name="T84" fmla="*/ 5 w 178"/>
                <a:gd name="T85" fmla="*/ 59 h 89"/>
                <a:gd name="T86" fmla="*/ 3 w 178"/>
                <a:gd name="T87" fmla="*/ 64 h 89"/>
                <a:gd name="T88" fmla="*/ 3 w 178"/>
                <a:gd name="T89" fmla="*/ 65 h 89"/>
                <a:gd name="T90" fmla="*/ 2 w 178"/>
                <a:gd name="T91" fmla="*/ 70 h 89"/>
                <a:gd name="T92" fmla="*/ 1 w 178"/>
                <a:gd name="T93" fmla="*/ 72 h 89"/>
                <a:gd name="T94" fmla="*/ 0 w 178"/>
                <a:gd name="T95" fmla="*/ 78 h 89"/>
                <a:gd name="T96" fmla="*/ 8 w 178"/>
                <a:gd name="T97" fmla="*/ 76 h 8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78" h="89">
                  <a:moveTo>
                    <a:pt x="8" y="76"/>
                  </a:moveTo>
                  <a:cubicBezTo>
                    <a:pt x="10" y="73"/>
                    <a:pt x="13" y="71"/>
                    <a:pt x="15" y="69"/>
                  </a:cubicBezTo>
                  <a:cubicBezTo>
                    <a:pt x="63" y="29"/>
                    <a:pt x="134" y="36"/>
                    <a:pt x="175" y="85"/>
                  </a:cubicBezTo>
                  <a:cubicBezTo>
                    <a:pt x="176" y="86"/>
                    <a:pt x="177" y="88"/>
                    <a:pt x="178" y="89"/>
                  </a:cubicBezTo>
                  <a:cubicBezTo>
                    <a:pt x="178" y="89"/>
                    <a:pt x="178" y="89"/>
                    <a:pt x="178" y="89"/>
                  </a:cubicBezTo>
                  <a:cubicBezTo>
                    <a:pt x="178" y="86"/>
                    <a:pt x="178" y="83"/>
                    <a:pt x="177" y="81"/>
                  </a:cubicBezTo>
                  <a:cubicBezTo>
                    <a:pt x="177" y="80"/>
                    <a:pt x="177" y="80"/>
                    <a:pt x="177" y="80"/>
                  </a:cubicBezTo>
                  <a:cubicBezTo>
                    <a:pt x="177" y="78"/>
                    <a:pt x="177" y="75"/>
                    <a:pt x="176" y="72"/>
                  </a:cubicBezTo>
                  <a:cubicBezTo>
                    <a:pt x="175" y="67"/>
                    <a:pt x="173" y="62"/>
                    <a:pt x="172" y="58"/>
                  </a:cubicBezTo>
                  <a:cubicBezTo>
                    <a:pt x="170" y="53"/>
                    <a:pt x="168" y="49"/>
                    <a:pt x="165" y="45"/>
                  </a:cubicBezTo>
                  <a:cubicBezTo>
                    <a:pt x="176" y="8"/>
                    <a:pt x="176" y="8"/>
                    <a:pt x="176" y="8"/>
                  </a:cubicBezTo>
                  <a:cubicBezTo>
                    <a:pt x="141" y="17"/>
                    <a:pt x="141" y="17"/>
                    <a:pt x="141" y="17"/>
                  </a:cubicBezTo>
                  <a:cubicBezTo>
                    <a:pt x="134" y="13"/>
                    <a:pt x="128" y="9"/>
                    <a:pt x="121" y="6"/>
                  </a:cubicBezTo>
                  <a:cubicBezTo>
                    <a:pt x="118" y="5"/>
                    <a:pt x="115" y="4"/>
                    <a:pt x="112" y="4"/>
                  </a:cubicBezTo>
                  <a:cubicBezTo>
                    <a:pt x="109" y="3"/>
                    <a:pt x="106" y="2"/>
                    <a:pt x="103" y="1"/>
                  </a:cubicBezTo>
                  <a:cubicBezTo>
                    <a:pt x="92" y="0"/>
                    <a:pt x="81" y="0"/>
                    <a:pt x="70" y="2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68" y="3"/>
                    <a:pt x="66" y="3"/>
                    <a:pt x="64" y="4"/>
                  </a:cubicBezTo>
                  <a:cubicBezTo>
                    <a:pt x="63" y="4"/>
                    <a:pt x="63" y="4"/>
                    <a:pt x="62" y="4"/>
                  </a:cubicBezTo>
                  <a:cubicBezTo>
                    <a:pt x="60" y="5"/>
                    <a:pt x="58" y="5"/>
                    <a:pt x="56" y="6"/>
                  </a:cubicBezTo>
                  <a:cubicBezTo>
                    <a:pt x="56" y="7"/>
                    <a:pt x="56" y="7"/>
                    <a:pt x="56" y="7"/>
                  </a:cubicBezTo>
                  <a:cubicBezTo>
                    <a:pt x="54" y="7"/>
                    <a:pt x="52" y="8"/>
                    <a:pt x="51" y="9"/>
                  </a:cubicBezTo>
                  <a:cubicBezTo>
                    <a:pt x="50" y="9"/>
                    <a:pt x="50" y="9"/>
                    <a:pt x="49" y="9"/>
                  </a:cubicBezTo>
                  <a:cubicBezTo>
                    <a:pt x="48" y="10"/>
                    <a:pt x="46" y="11"/>
                    <a:pt x="44" y="12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2" y="14"/>
                    <a:pt x="40" y="15"/>
                    <a:pt x="39" y="16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6" y="17"/>
                    <a:pt x="35" y="18"/>
                    <a:pt x="33" y="20"/>
                  </a:cubicBezTo>
                  <a:cubicBezTo>
                    <a:pt x="32" y="21"/>
                    <a:pt x="32" y="21"/>
                    <a:pt x="32" y="21"/>
                  </a:cubicBezTo>
                  <a:cubicBezTo>
                    <a:pt x="31" y="22"/>
                    <a:pt x="29" y="23"/>
                    <a:pt x="28" y="24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6" y="26"/>
                    <a:pt x="25" y="27"/>
                    <a:pt x="23" y="29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1" y="31"/>
                    <a:pt x="20" y="33"/>
                    <a:pt x="18" y="34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7" y="36"/>
                    <a:pt x="16" y="38"/>
                    <a:pt x="15" y="39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3" y="42"/>
                    <a:pt x="12" y="44"/>
                    <a:pt x="11" y="46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0" y="48"/>
                    <a:pt x="9" y="49"/>
                    <a:pt x="8" y="51"/>
                  </a:cubicBezTo>
                  <a:cubicBezTo>
                    <a:pt x="8" y="52"/>
                    <a:pt x="8" y="52"/>
                    <a:pt x="8" y="52"/>
                  </a:cubicBezTo>
                  <a:cubicBezTo>
                    <a:pt x="7" y="54"/>
                    <a:pt x="6" y="56"/>
                    <a:pt x="5" y="58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4" y="60"/>
                    <a:pt x="4" y="62"/>
                    <a:pt x="3" y="64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3" y="67"/>
                    <a:pt x="2" y="68"/>
                    <a:pt x="2" y="70"/>
                  </a:cubicBezTo>
                  <a:cubicBezTo>
                    <a:pt x="1" y="71"/>
                    <a:pt x="1" y="71"/>
                    <a:pt x="1" y="72"/>
                  </a:cubicBezTo>
                  <a:cubicBezTo>
                    <a:pt x="1" y="74"/>
                    <a:pt x="1" y="76"/>
                    <a:pt x="0" y="78"/>
                  </a:cubicBezTo>
                  <a:cubicBezTo>
                    <a:pt x="3" y="77"/>
                    <a:pt x="5" y="76"/>
                    <a:pt x="8" y="76"/>
                  </a:cubicBezTo>
                  <a:close/>
                </a:path>
              </a:pathLst>
            </a:custGeom>
            <a:solidFill>
              <a:srgbClr val="97D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39"/>
            <p:cNvSpPr>
              <a:spLocks/>
            </p:cNvSpPr>
            <p:nvPr userDrawn="1"/>
          </p:nvSpPr>
          <p:spPr bwMode="auto">
            <a:xfrm>
              <a:off x="382" y="308"/>
              <a:ext cx="83" cy="120"/>
            </a:xfrm>
            <a:custGeom>
              <a:avLst/>
              <a:gdLst>
                <a:gd name="T0" fmla="*/ 122 w 122"/>
                <a:gd name="T1" fmla="*/ 175 h 177"/>
                <a:gd name="T2" fmla="*/ 94 w 122"/>
                <a:gd name="T3" fmla="*/ 151 h 177"/>
                <a:gd name="T4" fmla="*/ 92 w 122"/>
                <a:gd name="T5" fmla="*/ 7 h 177"/>
                <a:gd name="T6" fmla="*/ 92 w 122"/>
                <a:gd name="T7" fmla="*/ 0 h 177"/>
                <a:gd name="T8" fmla="*/ 92 w 122"/>
                <a:gd name="T9" fmla="*/ 0 h 177"/>
                <a:gd name="T10" fmla="*/ 88 w 122"/>
                <a:gd name="T11" fmla="*/ 1 h 177"/>
                <a:gd name="T12" fmla="*/ 87 w 122"/>
                <a:gd name="T13" fmla="*/ 1 h 177"/>
                <a:gd name="T14" fmla="*/ 66 w 122"/>
                <a:gd name="T15" fmla="*/ 13 h 177"/>
                <a:gd name="T16" fmla="*/ 65 w 122"/>
                <a:gd name="T17" fmla="*/ 14 h 177"/>
                <a:gd name="T18" fmla="*/ 62 w 122"/>
                <a:gd name="T19" fmla="*/ 16 h 177"/>
                <a:gd name="T20" fmla="*/ 61 w 122"/>
                <a:gd name="T21" fmla="*/ 17 h 177"/>
                <a:gd name="T22" fmla="*/ 58 w 122"/>
                <a:gd name="T23" fmla="*/ 20 h 177"/>
                <a:gd name="T24" fmla="*/ 57 w 122"/>
                <a:gd name="T25" fmla="*/ 20 h 177"/>
                <a:gd name="T26" fmla="*/ 54 w 122"/>
                <a:gd name="T27" fmla="*/ 23 h 177"/>
                <a:gd name="T28" fmla="*/ 54 w 122"/>
                <a:gd name="T29" fmla="*/ 24 h 177"/>
                <a:gd name="T30" fmla="*/ 47 w 122"/>
                <a:gd name="T31" fmla="*/ 31 h 177"/>
                <a:gd name="T32" fmla="*/ 47 w 122"/>
                <a:gd name="T33" fmla="*/ 32 h 177"/>
                <a:gd name="T34" fmla="*/ 45 w 122"/>
                <a:gd name="T35" fmla="*/ 35 h 177"/>
                <a:gd name="T36" fmla="*/ 44 w 122"/>
                <a:gd name="T37" fmla="*/ 37 h 177"/>
                <a:gd name="T38" fmla="*/ 42 w 122"/>
                <a:gd name="T39" fmla="*/ 40 h 177"/>
                <a:gd name="T40" fmla="*/ 41 w 122"/>
                <a:gd name="T41" fmla="*/ 41 h 177"/>
                <a:gd name="T42" fmla="*/ 39 w 122"/>
                <a:gd name="T43" fmla="*/ 44 h 177"/>
                <a:gd name="T44" fmla="*/ 39 w 122"/>
                <a:gd name="T45" fmla="*/ 46 h 177"/>
                <a:gd name="T46" fmla="*/ 37 w 122"/>
                <a:gd name="T47" fmla="*/ 49 h 177"/>
                <a:gd name="T48" fmla="*/ 36 w 122"/>
                <a:gd name="T49" fmla="*/ 50 h 177"/>
                <a:gd name="T50" fmla="*/ 34 w 122"/>
                <a:gd name="T51" fmla="*/ 55 h 177"/>
                <a:gd name="T52" fmla="*/ 34 w 122"/>
                <a:gd name="T53" fmla="*/ 55 h 177"/>
                <a:gd name="T54" fmla="*/ 33 w 122"/>
                <a:gd name="T55" fmla="*/ 58 h 177"/>
                <a:gd name="T56" fmla="*/ 29 w 122"/>
                <a:gd name="T57" fmla="*/ 77 h 177"/>
                <a:gd name="T58" fmla="*/ 29 w 122"/>
                <a:gd name="T59" fmla="*/ 84 h 177"/>
                <a:gd name="T60" fmla="*/ 0 w 122"/>
                <a:gd name="T61" fmla="*/ 110 h 177"/>
                <a:gd name="T62" fmla="*/ 35 w 122"/>
                <a:gd name="T63" fmla="*/ 120 h 177"/>
                <a:gd name="T64" fmla="*/ 39 w 122"/>
                <a:gd name="T65" fmla="*/ 129 h 177"/>
                <a:gd name="T66" fmla="*/ 43 w 122"/>
                <a:gd name="T67" fmla="*/ 137 h 177"/>
                <a:gd name="T68" fmla="*/ 46 w 122"/>
                <a:gd name="T69" fmla="*/ 140 h 177"/>
                <a:gd name="T70" fmla="*/ 52 w 122"/>
                <a:gd name="T71" fmla="*/ 148 h 177"/>
                <a:gd name="T72" fmla="*/ 73 w 122"/>
                <a:gd name="T73" fmla="*/ 165 h 177"/>
                <a:gd name="T74" fmla="*/ 77 w 122"/>
                <a:gd name="T75" fmla="*/ 168 h 177"/>
                <a:gd name="T76" fmla="*/ 86 w 122"/>
                <a:gd name="T77" fmla="*/ 171 h 177"/>
                <a:gd name="T78" fmla="*/ 87 w 122"/>
                <a:gd name="T79" fmla="*/ 172 h 177"/>
                <a:gd name="T80" fmla="*/ 91 w 122"/>
                <a:gd name="T81" fmla="*/ 173 h 177"/>
                <a:gd name="T82" fmla="*/ 92 w 122"/>
                <a:gd name="T83" fmla="*/ 173 h 177"/>
                <a:gd name="T84" fmla="*/ 95 w 122"/>
                <a:gd name="T85" fmla="*/ 174 h 177"/>
                <a:gd name="T86" fmla="*/ 96 w 122"/>
                <a:gd name="T87" fmla="*/ 174 h 177"/>
                <a:gd name="T88" fmla="*/ 100 w 122"/>
                <a:gd name="T89" fmla="*/ 175 h 177"/>
                <a:gd name="T90" fmla="*/ 100 w 122"/>
                <a:gd name="T91" fmla="*/ 175 h 177"/>
                <a:gd name="T92" fmla="*/ 104 w 122"/>
                <a:gd name="T93" fmla="*/ 176 h 177"/>
                <a:gd name="T94" fmla="*/ 105 w 122"/>
                <a:gd name="T95" fmla="*/ 176 h 177"/>
                <a:gd name="T96" fmla="*/ 109 w 122"/>
                <a:gd name="T97" fmla="*/ 177 h 177"/>
                <a:gd name="T98" fmla="*/ 109 w 122"/>
                <a:gd name="T99" fmla="*/ 177 h 177"/>
                <a:gd name="T100" fmla="*/ 122 w 122"/>
                <a:gd name="T101" fmla="*/ 177 h 177"/>
                <a:gd name="T102" fmla="*/ 122 w 122"/>
                <a:gd name="T103" fmla="*/ 175 h 1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2" h="177">
                  <a:moveTo>
                    <a:pt x="122" y="175"/>
                  </a:moveTo>
                  <a:cubicBezTo>
                    <a:pt x="112" y="169"/>
                    <a:pt x="102" y="161"/>
                    <a:pt x="94" y="151"/>
                  </a:cubicBezTo>
                  <a:cubicBezTo>
                    <a:pt x="58" y="108"/>
                    <a:pt x="59" y="48"/>
                    <a:pt x="92" y="7"/>
                  </a:cubicBezTo>
                  <a:cubicBezTo>
                    <a:pt x="92" y="5"/>
                    <a:pt x="92" y="2"/>
                    <a:pt x="92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1" y="0"/>
                    <a:pt x="89" y="1"/>
                    <a:pt x="88" y="1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80" y="4"/>
                    <a:pt x="72" y="8"/>
                    <a:pt x="66" y="13"/>
                  </a:cubicBezTo>
                  <a:cubicBezTo>
                    <a:pt x="65" y="14"/>
                    <a:pt x="65" y="14"/>
                    <a:pt x="65" y="14"/>
                  </a:cubicBezTo>
                  <a:cubicBezTo>
                    <a:pt x="64" y="15"/>
                    <a:pt x="63" y="16"/>
                    <a:pt x="62" y="16"/>
                  </a:cubicBezTo>
                  <a:cubicBezTo>
                    <a:pt x="61" y="17"/>
                    <a:pt x="61" y="17"/>
                    <a:pt x="61" y="17"/>
                  </a:cubicBezTo>
                  <a:cubicBezTo>
                    <a:pt x="60" y="18"/>
                    <a:pt x="59" y="19"/>
                    <a:pt x="58" y="20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56" y="21"/>
                    <a:pt x="55" y="22"/>
                    <a:pt x="54" y="23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52" y="26"/>
                    <a:pt x="49" y="29"/>
                    <a:pt x="47" y="31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6" y="33"/>
                    <a:pt x="45" y="34"/>
                    <a:pt x="45" y="35"/>
                  </a:cubicBezTo>
                  <a:cubicBezTo>
                    <a:pt x="44" y="36"/>
                    <a:pt x="44" y="36"/>
                    <a:pt x="44" y="37"/>
                  </a:cubicBezTo>
                  <a:cubicBezTo>
                    <a:pt x="43" y="38"/>
                    <a:pt x="42" y="39"/>
                    <a:pt x="42" y="40"/>
                  </a:cubicBezTo>
                  <a:cubicBezTo>
                    <a:pt x="42" y="40"/>
                    <a:pt x="41" y="41"/>
                    <a:pt x="41" y="41"/>
                  </a:cubicBezTo>
                  <a:cubicBezTo>
                    <a:pt x="40" y="42"/>
                    <a:pt x="40" y="43"/>
                    <a:pt x="39" y="44"/>
                  </a:cubicBezTo>
                  <a:cubicBezTo>
                    <a:pt x="39" y="44"/>
                    <a:pt x="39" y="45"/>
                    <a:pt x="39" y="46"/>
                  </a:cubicBezTo>
                  <a:cubicBezTo>
                    <a:pt x="38" y="47"/>
                    <a:pt x="38" y="48"/>
                    <a:pt x="37" y="49"/>
                  </a:cubicBezTo>
                  <a:cubicBezTo>
                    <a:pt x="37" y="49"/>
                    <a:pt x="37" y="50"/>
                    <a:pt x="36" y="50"/>
                  </a:cubicBezTo>
                  <a:cubicBezTo>
                    <a:pt x="36" y="52"/>
                    <a:pt x="35" y="53"/>
                    <a:pt x="34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6"/>
                    <a:pt x="34" y="57"/>
                    <a:pt x="33" y="58"/>
                  </a:cubicBezTo>
                  <a:cubicBezTo>
                    <a:pt x="31" y="64"/>
                    <a:pt x="30" y="70"/>
                    <a:pt x="29" y="77"/>
                  </a:cubicBezTo>
                  <a:cubicBezTo>
                    <a:pt x="29" y="79"/>
                    <a:pt x="29" y="82"/>
                    <a:pt x="29" y="84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35" y="120"/>
                    <a:pt x="35" y="120"/>
                    <a:pt x="35" y="120"/>
                  </a:cubicBezTo>
                  <a:cubicBezTo>
                    <a:pt x="36" y="123"/>
                    <a:pt x="37" y="126"/>
                    <a:pt x="39" y="129"/>
                  </a:cubicBezTo>
                  <a:cubicBezTo>
                    <a:pt x="40" y="131"/>
                    <a:pt x="42" y="134"/>
                    <a:pt x="43" y="137"/>
                  </a:cubicBezTo>
                  <a:cubicBezTo>
                    <a:pt x="44" y="138"/>
                    <a:pt x="45" y="139"/>
                    <a:pt x="46" y="140"/>
                  </a:cubicBezTo>
                  <a:cubicBezTo>
                    <a:pt x="48" y="143"/>
                    <a:pt x="49" y="145"/>
                    <a:pt x="52" y="148"/>
                  </a:cubicBezTo>
                  <a:cubicBezTo>
                    <a:pt x="58" y="155"/>
                    <a:pt x="65" y="160"/>
                    <a:pt x="73" y="165"/>
                  </a:cubicBezTo>
                  <a:cubicBezTo>
                    <a:pt x="75" y="166"/>
                    <a:pt x="76" y="167"/>
                    <a:pt x="77" y="168"/>
                  </a:cubicBezTo>
                  <a:cubicBezTo>
                    <a:pt x="80" y="169"/>
                    <a:pt x="83" y="170"/>
                    <a:pt x="86" y="171"/>
                  </a:cubicBezTo>
                  <a:cubicBezTo>
                    <a:pt x="87" y="172"/>
                    <a:pt x="87" y="172"/>
                    <a:pt x="87" y="172"/>
                  </a:cubicBezTo>
                  <a:cubicBezTo>
                    <a:pt x="88" y="172"/>
                    <a:pt x="89" y="173"/>
                    <a:pt x="91" y="173"/>
                  </a:cubicBezTo>
                  <a:cubicBezTo>
                    <a:pt x="92" y="173"/>
                    <a:pt x="92" y="173"/>
                    <a:pt x="92" y="173"/>
                  </a:cubicBezTo>
                  <a:cubicBezTo>
                    <a:pt x="93" y="174"/>
                    <a:pt x="94" y="174"/>
                    <a:pt x="95" y="174"/>
                  </a:cubicBezTo>
                  <a:cubicBezTo>
                    <a:pt x="96" y="174"/>
                    <a:pt x="96" y="174"/>
                    <a:pt x="96" y="174"/>
                  </a:cubicBezTo>
                  <a:cubicBezTo>
                    <a:pt x="97" y="175"/>
                    <a:pt x="99" y="175"/>
                    <a:pt x="100" y="175"/>
                  </a:cubicBezTo>
                  <a:cubicBezTo>
                    <a:pt x="100" y="175"/>
                    <a:pt x="100" y="175"/>
                    <a:pt x="100" y="175"/>
                  </a:cubicBezTo>
                  <a:cubicBezTo>
                    <a:pt x="102" y="176"/>
                    <a:pt x="103" y="176"/>
                    <a:pt x="104" y="176"/>
                  </a:cubicBezTo>
                  <a:cubicBezTo>
                    <a:pt x="105" y="176"/>
                    <a:pt x="105" y="176"/>
                    <a:pt x="105" y="176"/>
                  </a:cubicBezTo>
                  <a:cubicBezTo>
                    <a:pt x="106" y="176"/>
                    <a:pt x="108" y="177"/>
                    <a:pt x="109" y="177"/>
                  </a:cubicBezTo>
                  <a:cubicBezTo>
                    <a:pt x="109" y="177"/>
                    <a:pt x="109" y="177"/>
                    <a:pt x="109" y="177"/>
                  </a:cubicBezTo>
                  <a:cubicBezTo>
                    <a:pt x="114" y="177"/>
                    <a:pt x="118" y="177"/>
                    <a:pt x="122" y="177"/>
                  </a:cubicBezTo>
                  <a:lnTo>
                    <a:pt x="122" y="175"/>
                  </a:lnTo>
                  <a:close/>
                </a:path>
              </a:pathLst>
            </a:custGeom>
            <a:solidFill>
              <a:srgbClr val="FF67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40"/>
            <p:cNvSpPr>
              <a:spLocks/>
            </p:cNvSpPr>
            <p:nvPr userDrawn="1"/>
          </p:nvSpPr>
          <p:spPr bwMode="auto">
            <a:xfrm>
              <a:off x="445" y="306"/>
              <a:ext cx="5" cy="6"/>
            </a:xfrm>
            <a:custGeom>
              <a:avLst/>
              <a:gdLst>
                <a:gd name="T0" fmla="*/ 8 w 8"/>
                <a:gd name="T1" fmla="*/ 0 h 9"/>
                <a:gd name="T2" fmla="*/ 0 w 8"/>
                <a:gd name="T3" fmla="*/ 2 h 9"/>
                <a:gd name="T4" fmla="*/ 0 w 8"/>
                <a:gd name="T5" fmla="*/ 9 h 9"/>
                <a:gd name="T6" fmla="*/ 8 w 8"/>
                <a:gd name="T7" fmla="*/ 0 h 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" h="9">
                  <a:moveTo>
                    <a:pt x="8" y="0"/>
                  </a:moveTo>
                  <a:cubicBezTo>
                    <a:pt x="5" y="0"/>
                    <a:pt x="3" y="1"/>
                    <a:pt x="0" y="2"/>
                  </a:cubicBezTo>
                  <a:cubicBezTo>
                    <a:pt x="0" y="4"/>
                    <a:pt x="0" y="7"/>
                    <a:pt x="0" y="9"/>
                  </a:cubicBezTo>
                  <a:cubicBezTo>
                    <a:pt x="2" y="6"/>
                    <a:pt x="5" y="3"/>
                    <a:pt x="8" y="0"/>
                  </a:cubicBezTo>
                  <a:close/>
                </a:path>
              </a:pathLst>
            </a:custGeom>
            <a:solidFill>
              <a:srgbClr val="6A23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41"/>
            <p:cNvSpPr>
              <a:spLocks/>
            </p:cNvSpPr>
            <p:nvPr userDrawn="1"/>
          </p:nvSpPr>
          <p:spPr bwMode="auto">
            <a:xfrm>
              <a:off x="465" y="315"/>
              <a:ext cx="118" cy="145"/>
            </a:xfrm>
            <a:custGeom>
              <a:avLst/>
              <a:gdLst>
                <a:gd name="T0" fmla="*/ 151 w 172"/>
                <a:gd name="T1" fmla="*/ 135 h 212"/>
                <a:gd name="T2" fmla="*/ 154 w 172"/>
                <a:gd name="T3" fmla="*/ 131 h 212"/>
                <a:gd name="T4" fmla="*/ 156 w 172"/>
                <a:gd name="T5" fmla="*/ 126 h 212"/>
                <a:gd name="T6" fmla="*/ 159 w 172"/>
                <a:gd name="T7" fmla="*/ 121 h 212"/>
                <a:gd name="T8" fmla="*/ 161 w 172"/>
                <a:gd name="T9" fmla="*/ 116 h 212"/>
                <a:gd name="T10" fmla="*/ 164 w 172"/>
                <a:gd name="T11" fmla="*/ 111 h 212"/>
                <a:gd name="T12" fmla="*/ 165 w 172"/>
                <a:gd name="T13" fmla="*/ 106 h 212"/>
                <a:gd name="T14" fmla="*/ 167 w 172"/>
                <a:gd name="T15" fmla="*/ 101 h 212"/>
                <a:gd name="T16" fmla="*/ 168 w 172"/>
                <a:gd name="T17" fmla="*/ 96 h 212"/>
                <a:gd name="T18" fmla="*/ 169 w 172"/>
                <a:gd name="T19" fmla="*/ 91 h 212"/>
                <a:gd name="T20" fmla="*/ 170 w 172"/>
                <a:gd name="T21" fmla="*/ 86 h 212"/>
                <a:gd name="T22" fmla="*/ 171 w 172"/>
                <a:gd name="T23" fmla="*/ 80 h 212"/>
                <a:gd name="T24" fmla="*/ 171 w 172"/>
                <a:gd name="T25" fmla="*/ 75 h 212"/>
                <a:gd name="T26" fmla="*/ 172 w 172"/>
                <a:gd name="T27" fmla="*/ 70 h 212"/>
                <a:gd name="T28" fmla="*/ 171 w 172"/>
                <a:gd name="T29" fmla="*/ 64 h 212"/>
                <a:gd name="T30" fmla="*/ 171 w 172"/>
                <a:gd name="T31" fmla="*/ 59 h 212"/>
                <a:gd name="T32" fmla="*/ 170 w 172"/>
                <a:gd name="T33" fmla="*/ 54 h 212"/>
                <a:gd name="T34" fmla="*/ 170 w 172"/>
                <a:gd name="T35" fmla="*/ 49 h 212"/>
                <a:gd name="T36" fmla="*/ 168 w 172"/>
                <a:gd name="T37" fmla="*/ 43 h 212"/>
                <a:gd name="T38" fmla="*/ 167 w 172"/>
                <a:gd name="T39" fmla="*/ 38 h 212"/>
                <a:gd name="T40" fmla="*/ 166 w 172"/>
                <a:gd name="T41" fmla="*/ 33 h 212"/>
                <a:gd name="T42" fmla="*/ 164 w 172"/>
                <a:gd name="T43" fmla="*/ 28 h 212"/>
                <a:gd name="T44" fmla="*/ 162 w 172"/>
                <a:gd name="T45" fmla="*/ 23 h 212"/>
                <a:gd name="T46" fmla="*/ 159 w 172"/>
                <a:gd name="T47" fmla="*/ 18 h 212"/>
                <a:gd name="T48" fmla="*/ 157 w 172"/>
                <a:gd name="T49" fmla="*/ 13 h 212"/>
                <a:gd name="T50" fmla="*/ 154 w 172"/>
                <a:gd name="T51" fmla="*/ 9 h 212"/>
                <a:gd name="T52" fmla="*/ 151 w 172"/>
                <a:gd name="T53" fmla="*/ 4 h 212"/>
                <a:gd name="T54" fmla="*/ 148 w 172"/>
                <a:gd name="T55" fmla="*/ 0 h 212"/>
                <a:gd name="T56" fmla="*/ 80 w 172"/>
                <a:gd name="T57" fmla="*/ 107 h 212"/>
                <a:gd name="T58" fmla="*/ 5 w 172"/>
                <a:gd name="T59" fmla="*/ 187 h 212"/>
                <a:gd name="T60" fmla="*/ 27 w 172"/>
                <a:gd name="T61" fmla="*/ 196 h 212"/>
                <a:gd name="T62" fmla="*/ 72 w 172"/>
                <a:gd name="T63" fmla="*/ 181 h 212"/>
                <a:gd name="T64" fmla="*/ 111 w 172"/>
                <a:gd name="T65" fmla="*/ 169 h 212"/>
                <a:gd name="T66" fmla="*/ 131 w 172"/>
                <a:gd name="T67" fmla="*/ 156 h 212"/>
                <a:gd name="T68" fmla="*/ 136 w 172"/>
                <a:gd name="T69" fmla="*/ 152 h 212"/>
                <a:gd name="T70" fmla="*/ 140 w 172"/>
                <a:gd name="T71" fmla="*/ 148 h 212"/>
                <a:gd name="T72" fmla="*/ 144 w 172"/>
                <a:gd name="T73" fmla="*/ 144 h 212"/>
                <a:gd name="T74" fmla="*/ 147 w 172"/>
                <a:gd name="T75" fmla="*/ 140 h 21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2" h="212">
                  <a:moveTo>
                    <a:pt x="149" y="138"/>
                  </a:moveTo>
                  <a:cubicBezTo>
                    <a:pt x="149" y="137"/>
                    <a:pt x="150" y="136"/>
                    <a:pt x="151" y="135"/>
                  </a:cubicBezTo>
                  <a:cubicBezTo>
                    <a:pt x="151" y="134"/>
                    <a:pt x="152" y="134"/>
                    <a:pt x="152" y="133"/>
                  </a:cubicBezTo>
                  <a:cubicBezTo>
                    <a:pt x="153" y="132"/>
                    <a:pt x="153" y="131"/>
                    <a:pt x="154" y="131"/>
                  </a:cubicBezTo>
                  <a:cubicBezTo>
                    <a:pt x="154" y="130"/>
                    <a:pt x="155" y="129"/>
                    <a:pt x="155" y="128"/>
                  </a:cubicBezTo>
                  <a:cubicBezTo>
                    <a:pt x="156" y="128"/>
                    <a:pt x="156" y="127"/>
                    <a:pt x="156" y="126"/>
                  </a:cubicBezTo>
                  <a:cubicBezTo>
                    <a:pt x="157" y="125"/>
                    <a:pt x="157" y="124"/>
                    <a:pt x="158" y="124"/>
                  </a:cubicBezTo>
                  <a:cubicBezTo>
                    <a:pt x="158" y="123"/>
                    <a:pt x="159" y="122"/>
                    <a:pt x="159" y="121"/>
                  </a:cubicBezTo>
                  <a:cubicBezTo>
                    <a:pt x="159" y="120"/>
                    <a:pt x="160" y="120"/>
                    <a:pt x="160" y="119"/>
                  </a:cubicBezTo>
                  <a:cubicBezTo>
                    <a:pt x="161" y="118"/>
                    <a:pt x="161" y="117"/>
                    <a:pt x="161" y="116"/>
                  </a:cubicBezTo>
                  <a:cubicBezTo>
                    <a:pt x="162" y="116"/>
                    <a:pt x="162" y="115"/>
                    <a:pt x="163" y="114"/>
                  </a:cubicBezTo>
                  <a:cubicBezTo>
                    <a:pt x="163" y="113"/>
                    <a:pt x="163" y="112"/>
                    <a:pt x="164" y="111"/>
                  </a:cubicBezTo>
                  <a:cubicBezTo>
                    <a:pt x="164" y="111"/>
                    <a:pt x="164" y="110"/>
                    <a:pt x="165" y="109"/>
                  </a:cubicBezTo>
                  <a:cubicBezTo>
                    <a:pt x="165" y="108"/>
                    <a:pt x="165" y="107"/>
                    <a:pt x="165" y="106"/>
                  </a:cubicBezTo>
                  <a:cubicBezTo>
                    <a:pt x="166" y="106"/>
                    <a:pt x="166" y="105"/>
                    <a:pt x="166" y="104"/>
                  </a:cubicBezTo>
                  <a:cubicBezTo>
                    <a:pt x="167" y="103"/>
                    <a:pt x="167" y="102"/>
                    <a:pt x="167" y="101"/>
                  </a:cubicBezTo>
                  <a:cubicBezTo>
                    <a:pt x="167" y="100"/>
                    <a:pt x="168" y="99"/>
                    <a:pt x="168" y="98"/>
                  </a:cubicBezTo>
                  <a:cubicBezTo>
                    <a:pt x="168" y="98"/>
                    <a:pt x="168" y="97"/>
                    <a:pt x="168" y="96"/>
                  </a:cubicBezTo>
                  <a:cubicBezTo>
                    <a:pt x="169" y="95"/>
                    <a:pt x="169" y="94"/>
                    <a:pt x="169" y="93"/>
                  </a:cubicBezTo>
                  <a:cubicBezTo>
                    <a:pt x="169" y="92"/>
                    <a:pt x="169" y="92"/>
                    <a:pt x="169" y="91"/>
                  </a:cubicBezTo>
                  <a:cubicBezTo>
                    <a:pt x="170" y="90"/>
                    <a:pt x="170" y="89"/>
                    <a:pt x="170" y="88"/>
                  </a:cubicBezTo>
                  <a:cubicBezTo>
                    <a:pt x="170" y="87"/>
                    <a:pt x="170" y="86"/>
                    <a:pt x="170" y="86"/>
                  </a:cubicBezTo>
                  <a:cubicBezTo>
                    <a:pt x="171" y="85"/>
                    <a:pt x="171" y="84"/>
                    <a:pt x="171" y="83"/>
                  </a:cubicBezTo>
                  <a:cubicBezTo>
                    <a:pt x="171" y="82"/>
                    <a:pt x="171" y="81"/>
                    <a:pt x="171" y="80"/>
                  </a:cubicBezTo>
                  <a:cubicBezTo>
                    <a:pt x="171" y="79"/>
                    <a:pt x="171" y="78"/>
                    <a:pt x="171" y="77"/>
                  </a:cubicBezTo>
                  <a:cubicBezTo>
                    <a:pt x="171" y="77"/>
                    <a:pt x="171" y="76"/>
                    <a:pt x="171" y="75"/>
                  </a:cubicBezTo>
                  <a:cubicBezTo>
                    <a:pt x="171" y="74"/>
                    <a:pt x="171" y="73"/>
                    <a:pt x="171" y="72"/>
                  </a:cubicBezTo>
                  <a:cubicBezTo>
                    <a:pt x="172" y="71"/>
                    <a:pt x="172" y="70"/>
                    <a:pt x="172" y="70"/>
                  </a:cubicBezTo>
                  <a:cubicBezTo>
                    <a:pt x="172" y="69"/>
                    <a:pt x="172" y="68"/>
                    <a:pt x="171" y="66"/>
                  </a:cubicBezTo>
                  <a:cubicBezTo>
                    <a:pt x="171" y="66"/>
                    <a:pt x="171" y="65"/>
                    <a:pt x="171" y="64"/>
                  </a:cubicBezTo>
                  <a:cubicBezTo>
                    <a:pt x="171" y="63"/>
                    <a:pt x="171" y="62"/>
                    <a:pt x="171" y="61"/>
                  </a:cubicBezTo>
                  <a:cubicBezTo>
                    <a:pt x="171" y="60"/>
                    <a:pt x="171" y="60"/>
                    <a:pt x="171" y="59"/>
                  </a:cubicBezTo>
                  <a:cubicBezTo>
                    <a:pt x="171" y="58"/>
                    <a:pt x="171" y="57"/>
                    <a:pt x="171" y="56"/>
                  </a:cubicBezTo>
                  <a:cubicBezTo>
                    <a:pt x="171" y="55"/>
                    <a:pt x="171" y="54"/>
                    <a:pt x="170" y="54"/>
                  </a:cubicBezTo>
                  <a:cubicBezTo>
                    <a:pt x="170" y="53"/>
                    <a:pt x="170" y="52"/>
                    <a:pt x="170" y="50"/>
                  </a:cubicBezTo>
                  <a:cubicBezTo>
                    <a:pt x="170" y="50"/>
                    <a:pt x="170" y="49"/>
                    <a:pt x="170" y="49"/>
                  </a:cubicBezTo>
                  <a:cubicBezTo>
                    <a:pt x="169" y="47"/>
                    <a:pt x="169" y="46"/>
                    <a:pt x="169" y="45"/>
                  </a:cubicBezTo>
                  <a:cubicBezTo>
                    <a:pt x="169" y="44"/>
                    <a:pt x="169" y="44"/>
                    <a:pt x="168" y="43"/>
                  </a:cubicBezTo>
                  <a:cubicBezTo>
                    <a:pt x="168" y="42"/>
                    <a:pt x="168" y="41"/>
                    <a:pt x="168" y="40"/>
                  </a:cubicBezTo>
                  <a:cubicBezTo>
                    <a:pt x="167" y="39"/>
                    <a:pt x="167" y="39"/>
                    <a:pt x="167" y="38"/>
                  </a:cubicBezTo>
                  <a:cubicBezTo>
                    <a:pt x="167" y="37"/>
                    <a:pt x="166" y="36"/>
                    <a:pt x="166" y="34"/>
                  </a:cubicBezTo>
                  <a:cubicBezTo>
                    <a:pt x="166" y="34"/>
                    <a:pt x="166" y="34"/>
                    <a:pt x="166" y="33"/>
                  </a:cubicBezTo>
                  <a:cubicBezTo>
                    <a:pt x="165" y="32"/>
                    <a:pt x="165" y="31"/>
                    <a:pt x="164" y="29"/>
                  </a:cubicBezTo>
                  <a:cubicBezTo>
                    <a:pt x="164" y="29"/>
                    <a:pt x="164" y="28"/>
                    <a:pt x="164" y="28"/>
                  </a:cubicBezTo>
                  <a:cubicBezTo>
                    <a:pt x="163" y="27"/>
                    <a:pt x="163" y="25"/>
                    <a:pt x="162" y="24"/>
                  </a:cubicBezTo>
                  <a:cubicBezTo>
                    <a:pt x="162" y="24"/>
                    <a:pt x="162" y="23"/>
                    <a:pt x="162" y="23"/>
                  </a:cubicBezTo>
                  <a:cubicBezTo>
                    <a:pt x="161" y="22"/>
                    <a:pt x="160" y="20"/>
                    <a:pt x="160" y="19"/>
                  </a:cubicBezTo>
                  <a:cubicBezTo>
                    <a:pt x="159" y="18"/>
                    <a:pt x="159" y="18"/>
                    <a:pt x="159" y="18"/>
                  </a:cubicBezTo>
                  <a:cubicBezTo>
                    <a:pt x="159" y="17"/>
                    <a:pt x="158" y="15"/>
                    <a:pt x="157" y="14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6" y="12"/>
                    <a:pt x="155" y="11"/>
                    <a:pt x="154" y="9"/>
                  </a:cubicBezTo>
                  <a:cubicBezTo>
                    <a:pt x="154" y="9"/>
                    <a:pt x="154" y="9"/>
                    <a:pt x="154" y="9"/>
                  </a:cubicBezTo>
                  <a:cubicBezTo>
                    <a:pt x="153" y="7"/>
                    <a:pt x="152" y="6"/>
                    <a:pt x="151" y="5"/>
                  </a:cubicBezTo>
                  <a:cubicBezTo>
                    <a:pt x="151" y="4"/>
                    <a:pt x="151" y="4"/>
                    <a:pt x="151" y="4"/>
                  </a:cubicBezTo>
                  <a:cubicBezTo>
                    <a:pt x="150" y="3"/>
                    <a:pt x="149" y="1"/>
                    <a:pt x="148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49" y="40"/>
                    <a:pt x="124" y="77"/>
                    <a:pt x="85" y="88"/>
                  </a:cubicBezTo>
                  <a:cubicBezTo>
                    <a:pt x="84" y="95"/>
                    <a:pt x="82" y="101"/>
                    <a:pt x="80" y="107"/>
                  </a:cubicBezTo>
                  <a:cubicBezTo>
                    <a:pt x="67" y="142"/>
                    <a:pt x="35" y="164"/>
                    <a:pt x="0" y="166"/>
                  </a:cubicBezTo>
                  <a:cubicBezTo>
                    <a:pt x="5" y="187"/>
                    <a:pt x="5" y="187"/>
                    <a:pt x="5" y="187"/>
                  </a:cubicBezTo>
                  <a:cubicBezTo>
                    <a:pt x="10" y="212"/>
                    <a:pt x="10" y="212"/>
                    <a:pt x="10" y="212"/>
                  </a:cubicBezTo>
                  <a:cubicBezTo>
                    <a:pt x="27" y="196"/>
                    <a:pt x="27" y="196"/>
                    <a:pt x="27" y="196"/>
                  </a:cubicBezTo>
                  <a:cubicBezTo>
                    <a:pt x="43" y="180"/>
                    <a:pt x="43" y="180"/>
                    <a:pt x="43" y="180"/>
                  </a:cubicBezTo>
                  <a:cubicBezTo>
                    <a:pt x="53" y="182"/>
                    <a:pt x="63" y="182"/>
                    <a:pt x="72" y="181"/>
                  </a:cubicBezTo>
                  <a:cubicBezTo>
                    <a:pt x="76" y="180"/>
                    <a:pt x="80" y="180"/>
                    <a:pt x="84" y="179"/>
                  </a:cubicBezTo>
                  <a:cubicBezTo>
                    <a:pt x="93" y="177"/>
                    <a:pt x="102" y="174"/>
                    <a:pt x="111" y="169"/>
                  </a:cubicBezTo>
                  <a:cubicBezTo>
                    <a:pt x="115" y="167"/>
                    <a:pt x="118" y="165"/>
                    <a:pt x="122" y="163"/>
                  </a:cubicBezTo>
                  <a:cubicBezTo>
                    <a:pt x="125" y="161"/>
                    <a:pt x="128" y="158"/>
                    <a:pt x="131" y="156"/>
                  </a:cubicBezTo>
                  <a:cubicBezTo>
                    <a:pt x="132" y="155"/>
                    <a:pt x="132" y="155"/>
                    <a:pt x="132" y="155"/>
                  </a:cubicBezTo>
                  <a:cubicBezTo>
                    <a:pt x="133" y="154"/>
                    <a:pt x="134" y="153"/>
                    <a:pt x="136" y="152"/>
                  </a:cubicBezTo>
                  <a:cubicBezTo>
                    <a:pt x="136" y="151"/>
                    <a:pt x="137" y="151"/>
                    <a:pt x="137" y="150"/>
                  </a:cubicBezTo>
                  <a:cubicBezTo>
                    <a:pt x="138" y="150"/>
                    <a:pt x="139" y="149"/>
                    <a:pt x="140" y="148"/>
                  </a:cubicBezTo>
                  <a:cubicBezTo>
                    <a:pt x="140" y="147"/>
                    <a:pt x="141" y="147"/>
                    <a:pt x="141" y="146"/>
                  </a:cubicBezTo>
                  <a:cubicBezTo>
                    <a:pt x="142" y="145"/>
                    <a:pt x="143" y="145"/>
                    <a:pt x="144" y="144"/>
                  </a:cubicBezTo>
                  <a:cubicBezTo>
                    <a:pt x="144" y="143"/>
                    <a:pt x="145" y="143"/>
                    <a:pt x="145" y="142"/>
                  </a:cubicBezTo>
                  <a:cubicBezTo>
                    <a:pt x="146" y="141"/>
                    <a:pt x="147" y="140"/>
                    <a:pt x="147" y="140"/>
                  </a:cubicBezTo>
                  <a:cubicBezTo>
                    <a:pt x="148" y="139"/>
                    <a:pt x="148" y="138"/>
                    <a:pt x="149" y="138"/>
                  </a:cubicBezTo>
                  <a:close/>
                </a:path>
              </a:pathLst>
            </a:custGeom>
            <a:solidFill>
              <a:srgbClr val="008EA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42"/>
            <p:cNvSpPr>
              <a:spLocks/>
            </p:cNvSpPr>
            <p:nvPr userDrawn="1"/>
          </p:nvSpPr>
          <p:spPr bwMode="auto">
            <a:xfrm>
              <a:off x="450" y="274"/>
              <a:ext cx="117" cy="101"/>
            </a:xfrm>
            <a:custGeom>
              <a:avLst/>
              <a:gdLst>
                <a:gd name="T0" fmla="*/ 7 w 171"/>
                <a:gd name="T1" fmla="*/ 40 h 148"/>
                <a:gd name="T2" fmla="*/ 0 w 171"/>
                <a:gd name="T3" fmla="*/ 47 h 148"/>
                <a:gd name="T4" fmla="*/ 50 w 171"/>
                <a:gd name="T5" fmla="*/ 50 h 148"/>
                <a:gd name="T6" fmla="*/ 107 w 171"/>
                <a:gd name="T7" fmla="*/ 148 h 148"/>
                <a:gd name="T8" fmla="*/ 170 w 171"/>
                <a:gd name="T9" fmla="*/ 60 h 148"/>
                <a:gd name="T10" fmla="*/ 167 w 171"/>
                <a:gd name="T11" fmla="*/ 56 h 148"/>
                <a:gd name="T12" fmla="*/ 7 w 171"/>
                <a:gd name="T13" fmla="*/ 40 h 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" h="148">
                  <a:moveTo>
                    <a:pt x="7" y="40"/>
                  </a:moveTo>
                  <a:cubicBezTo>
                    <a:pt x="5" y="42"/>
                    <a:pt x="2" y="44"/>
                    <a:pt x="0" y="47"/>
                  </a:cubicBezTo>
                  <a:cubicBezTo>
                    <a:pt x="16" y="43"/>
                    <a:pt x="34" y="44"/>
                    <a:pt x="50" y="50"/>
                  </a:cubicBezTo>
                  <a:cubicBezTo>
                    <a:pt x="91" y="65"/>
                    <a:pt x="113" y="107"/>
                    <a:pt x="107" y="148"/>
                  </a:cubicBezTo>
                  <a:cubicBezTo>
                    <a:pt x="146" y="137"/>
                    <a:pt x="171" y="100"/>
                    <a:pt x="170" y="60"/>
                  </a:cubicBezTo>
                  <a:cubicBezTo>
                    <a:pt x="169" y="59"/>
                    <a:pt x="168" y="57"/>
                    <a:pt x="167" y="56"/>
                  </a:cubicBezTo>
                  <a:cubicBezTo>
                    <a:pt x="126" y="7"/>
                    <a:pt x="55" y="0"/>
                    <a:pt x="7" y="40"/>
                  </a:cubicBezTo>
                  <a:close/>
                </a:path>
              </a:pathLst>
            </a:custGeom>
            <a:solidFill>
              <a:srgbClr val="00963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43"/>
            <p:cNvSpPr>
              <a:spLocks/>
            </p:cNvSpPr>
            <p:nvPr userDrawn="1"/>
          </p:nvSpPr>
          <p:spPr bwMode="auto">
            <a:xfrm>
              <a:off x="422" y="312"/>
              <a:ext cx="101" cy="116"/>
            </a:xfrm>
            <a:custGeom>
              <a:avLst/>
              <a:gdLst>
                <a:gd name="T0" fmla="*/ 35 w 149"/>
                <a:gd name="T1" fmla="*/ 24 h 170"/>
                <a:gd name="T2" fmla="*/ 34 w 149"/>
                <a:gd name="T3" fmla="*/ 0 h 170"/>
                <a:gd name="T4" fmla="*/ 36 w 149"/>
                <a:gd name="T5" fmla="*/ 144 h 170"/>
                <a:gd name="T6" fmla="*/ 64 w 149"/>
                <a:gd name="T7" fmla="*/ 168 h 170"/>
                <a:gd name="T8" fmla="*/ 64 w 149"/>
                <a:gd name="T9" fmla="*/ 170 h 170"/>
                <a:gd name="T10" fmla="*/ 144 w 149"/>
                <a:gd name="T11" fmla="*/ 111 h 170"/>
                <a:gd name="T12" fmla="*/ 149 w 149"/>
                <a:gd name="T13" fmla="*/ 92 h 170"/>
                <a:gd name="T14" fmla="*/ 142 w 149"/>
                <a:gd name="T15" fmla="*/ 94 h 170"/>
                <a:gd name="T16" fmla="*/ 35 w 149"/>
                <a:gd name="T17" fmla="*/ 24 h 1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" h="170">
                  <a:moveTo>
                    <a:pt x="35" y="24"/>
                  </a:moveTo>
                  <a:cubicBezTo>
                    <a:pt x="34" y="16"/>
                    <a:pt x="33" y="8"/>
                    <a:pt x="34" y="0"/>
                  </a:cubicBezTo>
                  <a:cubicBezTo>
                    <a:pt x="1" y="41"/>
                    <a:pt x="0" y="101"/>
                    <a:pt x="36" y="144"/>
                  </a:cubicBezTo>
                  <a:cubicBezTo>
                    <a:pt x="44" y="154"/>
                    <a:pt x="54" y="162"/>
                    <a:pt x="64" y="168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99" y="168"/>
                    <a:pt x="131" y="146"/>
                    <a:pt x="144" y="111"/>
                  </a:cubicBezTo>
                  <a:cubicBezTo>
                    <a:pt x="146" y="105"/>
                    <a:pt x="148" y="99"/>
                    <a:pt x="149" y="92"/>
                  </a:cubicBezTo>
                  <a:cubicBezTo>
                    <a:pt x="147" y="93"/>
                    <a:pt x="144" y="94"/>
                    <a:pt x="142" y="94"/>
                  </a:cubicBezTo>
                  <a:cubicBezTo>
                    <a:pt x="93" y="105"/>
                    <a:pt x="46" y="73"/>
                    <a:pt x="35" y="24"/>
                  </a:cubicBezTo>
                  <a:close/>
                </a:path>
              </a:pathLst>
            </a:custGeom>
            <a:solidFill>
              <a:srgbClr val="AA00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44"/>
            <p:cNvSpPr>
              <a:spLocks/>
            </p:cNvSpPr>
            <p:nvPr userDrawn="1"/>
          </p:nvSpPr>
          <p:spPr bwMode="auto">
            <a:xfrm>
              <a:off x="444" y="303"/>
              <a:ext cx="84" cy="81"/>
            </a:xfrm>
            <a:custGeom>
              <a:avLst/>
              <a:gdLst>
                <a:gd name="T0" fmla="*/ 59 w 122"/>
                <a:gd name="T1" fmla="*/ 7 h 118"/>
                <a:gd name="T2" fmla="*/ 9 w 122"/>
                <a:gd name="T3" fmla="*/ 4 h 118"/>
                <a:gd name="T4" fmla="*/ 1 w 122"/>
                <a:gd name="T5" fmla="*/ 13 h 118"/>
                <a:gd name="T6" fmla="*/ 2 w 122"/>
                <a:gd name="T7" fmla="*/ 37 h 118"/>
                <a:gd name="T8" fmla="*/ 109 w 122"/>
                <a:gd name="T9" fmla="*/ 107 h 118"/>
                <a:gd name="T10" fmla="*/ 116 w 122"/>
                <a:gd name="T11" fmla="*/ 105 h 118"/>
                <a:gd name="T12" fmla="*/ 59 w 122"/>
                <a:gd name="T13" fmla="*/ 7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" h="118">
                  <a:moveTo>
                    <a:pt x="59" y="7"/>
                  </a:moveTo>
                  <a:cubicBezTo>
                    <a:pt x="43" y="1"/>
                    <a:pt x="25" y="0"/>
                    <a:pt x="9" y="4"/>
                  </a:cubicBezTo>
                  <a:cubicBezTo>
                    <a:pt x="6" y="7"/>
                    <a:pt x="3" y="10"/>
                    <a:pt x="1" y="13"/>
                  </a:cubicBezTo>
                  <a:cubicBezTo>
                    <a:pt x="0" y="21"/>
                    <a:pt x="1" y="29"/>
                    <a:pt x="2" y="37"/>
                  </a:cubicBezTo>
                  <a:cubicBezTo>
                    <a:pt x="13" y="86"/>
                    <a:pt x="60" y="118"/>
                    <a:pt x="109" y="107"/>
                  </a:cubicBezTo>
                  <a:cubicBezTo>
                    <a:pt x="111" y="107"/>
                    <a:pt x="114" y="106"/>
                    <a:pt x="116" y="105"/>
                  </a:cubicBezTo>
                  <a:cubicBezTo>
                    <a:pt x="122" y="64"/>
                    <a:pt x="100" y="22"/>
                    <a:pt x="59" y="7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51" name="Picture 69" descr="royal tex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108700"/>
            <a:ext cx="47752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 userDrawn="1"/>
        </p:nvSpPr>
        <p:spPr>
          <a:xfrm>
            <a:off x="0" y="5661025"/>
            <a:ext cx="9180513" cy="1296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53" name="Straight Connector 52"/>
          <p:cNvCxnSpPr/>
          <p:nvPr userDrawn="1"/>
        </p:nvCxnSpPr>
        <p:spPr>
          <a:xfrm>
            <a:off x="0" y="5535613"/>
            <a:ext cx="8307388" cy="0"/>
          </a:xfrm>
          <a:prstGeom prst="line">
            <a:avLst/>
          </a:prstGeom>
          <a:ln w="28575">
            <a:solidFill>
              <a:srgbClr val="001E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1488" y="4797425"/>
            <a:ext cx="1304925" cy="18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" name="Group 4"/>
          <p:cNvGrpSpPr>
            <a:grpSpLocks noChangeAspect="1"/>
          </p:cNvGrpSpPr>
          <p:nvPr userDrawn="1"/>
        </p:nvGrpSpPr>
        <p:grpSpPr bwMode="auto">
          <a:xfrm>
            <a:off x="323850" y="333375"/>
            <a:ext cx="4329113" cy="1223963"/>
            <a:chOff x="204" y="210"/>
            <a:chExt cx="1542" cy="436"/>
          </a:xfrm>
        </p:grpSpPr>
        <p:sp>
          <p:nvSpPr>
            <p:cNvPr id="56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204" y="210"/>
              <a:ext cx="1542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5"/>
            <p:cNvSpPr>
              <a:spLocks/>
            </p:cNvSpPr>
            <p:nvPr userDrawn="1"/>
          </p:nvSpPr>
          <p:spPr bwMode="auto">
            <a:xfrm>
              <a:off x="211" y="219"/>
              <a:ext cx="852" cy="286"/>
            </a:xfrm>
            <a:custGeom>
              <a:avLst/>
              <a:gdLst>
                <a:gd name="T0" fmla="*/ 1198 w 1247"/>
                <a:gd name="T1" fmla="*/ 0 h 420"/>
                <a:gd name="T2" fmla="*/ 48 w 1247"/>
                <a:gd name="T3" fmla="*/ 0 h 420"/>
                <a:gd name="T4" fmla="*/ 0 w 1247"/>
                <a:gd name="T5" fmla="*/ 47 h 420"/>
                <a:gd name="T6" fmla="*/ 0 w 1247"/>
                <a:gd name="T7" fmla="*/ 373 h 420"/>
                <a:gd name="T8" fmla="*/ 48 w 1247"/>
                <a:gd name="T9" fmla="*/ 420 h 420"/>
                <a:gd name="T10" fmla="*/ 98 w 1247"/>
                <a:gd name="T11" fmla="*/ 420 h 420"/>
                <a:gd name="T12" fmla="*/ 172 w 1247"/>
                <a:gd name="T13" fmla="*/ 420 h 420"/>
                <a:gd name="T14" fmla="*/ 1198 w 1247"/>
                <a:gd name="T15" fmla="*/ 420 h 420"/>
                <a:gd name="T16" fmla="*/ 1247 w 1247"/>
                <a:gd name="T17" fmla="*/ 373 h 420"/>
                <a:gd name="T18" fmla="*/ 1247 w 1247"/>
                <a:gd name="T19" fmla="*/ 47 h 420"/>
                <a:gd name="T20" fmla="*/ 1198 w 1247"/>
                <a:gd name="T21" fmla="*/ 0 h 4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7" h="420">
                  <a:moveTo>
                    <a:pt x="1198" y="0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22" y="0"/>
                    <a:pt x="0" y="21"/>
                    <a:pt x="0" y="47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0" y="399"/>
                    <a:pt x="22" y="420"/>
                    <a:pt x="48" y="420"/>
                  </a:cubicBezTo>
                  <a:cubicBezTo>
                    <a:pt x="98" y="420"/>
                    <a:pt x="98" y="420"/>
                    <a:pt x="98" y="420"/>
                  </a:cubicBezTo>
                  <a:cubicBezTo>
                    <a:pt x="172" y="420"/>
                    <a:pt x="172" y="420"/>
                    <a:pt x="172" y="420"/>
                  </a:cubicBezTo>
                  <a:cubicBezTo>
                    <a:pt x="1198" y="420"/>
                    <a:pt x="1198" y="420"/>
                    <a:pt x="1198" y="420"/>
                  </a:cubicBezTo>
                  <a:cubicBezTo>
                    <a:pt x="1225" y="420"/>
                    <a:pt x="1247" y="399"/>
                    <a:pt x="1247" y="373"/>
                  </a:cubicBezTo>
                  <a:cubicBezTo>
                    <a:pt x="1247" y="47"/>
                    <a:pt x="1247" y="47"/>
                    <a:pt x="1247" y="47"/>
                  </a:cubicBezTo>
                  <a:cubicBezTo>
                    <a:pt x="1247" y="21"/>
                    <a:pt x="1225" y="0"/>
                    <a:pt x="1198" y="0"/>
                  </a:cubicBezTo>
                </a:path>
              </a:pathLst>
            </a:custGeom>
            <a:solidFill>
              <a:srgbClr val="A5A5A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6"/>
            <p:cNvSpPr>
              <a:spLocks/>
            </p:cNvSpPr>
            <p:nvPr userDrawn="1"/>
          </p:nvSpPr>
          <p:spPr bwMode="auto">
            <a:xfrm>
              <a:off x="203" y="211"/>
              <a:ext cx="852" cy="286"/>
            </a:xfrm>
            <a:custGeom>
              <a:avLst/>
              <a:gdLst>
                <a:gd name="T0" fmla="*/ 1198 w 1247"/>
                <a:gd name="T1" fmla="*/ 0 h 420"/>
                <a:gd name="T2" fmla="*/ 49 w 1247"/>
                <a:gd name="T3" fmla="*/ 0 h 420"/>
                <a:gd name="T4" fmla="*/ 0 w 1247"/>
                <a:gd name="T5" fmla="*/ 47 h 420"/>
                <a:gd name="T6" fmla="*/ 0 w 1247"/>
                <a:gd name="T7" fmla="*/ 373 h 420"/>
                <a:gd name="T8" fmla="*/ 49 w 1247"/>
                <a:gd name="T9" fmla="*/ 420 h 420"/>
                <a:gd name="T10" fmla="*/ 98 w 1247"/>
                <a:gd name="T11" fmla="*/ 420 h 420"/>
                <a:gd name="T12" fmla="*/ 172 w 1247"/>
                <a:gd name="T13" fmla="*/ 420 h 420"/>
                <a:gd name="T14" fmla="*/ 1198 w 1247"/>
                <a:gd name="T15" fmla="*/ 420 h 420"/>
                <a:gd name="T16" fmla="*/ 1247 w 1247"/>
                <a:gd name="T17" fmla="*/ 373 h 420"/>
                <a:gd name="T18" fmla="*/ 1247 w 1247"/>
                <a:gd name="T19" fmla="*/ 47 h 420"/>
                <a:gd name="T20" fmla="*/ 1198 w 1247"/>
                <a:gd name="T21" fmla="*/ 0 h 4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7" h="420">
                  <a:moveTo>
                    <a:pt x="1198" y="0"/>
                  </a:moveTo>
                  <a:cubicBezTo>
                    <a:pt x="49" y="0"/>
                    <a:pt x="49" y="0"/>
                    <a:pt x="49" y="0"/>
                  </a:cubicBezTo>
                  <a:cubicBezTo>
                    <a:pt x="22" y="0"/>
                    <a:pt x="0" y="21"/>
                    <a:pt x="0" y="47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0" y="399"/>
                    <a:pt x="22" y="420"/>
                    <a:pt x="49" y="420"/>
                  </a:cubicBezTo>
                  <a:cubicBezTo>
                    <a:pt x="98" y="420"/>
                    <a:pt x="98" y="420"/>
                    <a:pt x="98" y="420"/>
                  </a:cubicBezTo>
                  <a:cubicBezTo>
                    <a:pt x="172" y="420"/>
                    <a:pt x="172" y="420"/>
                    <a:pt x="172" y="420"/>
                  </a:cubicBezTo>
                  <a:cubicBezTo>
                    <a:pt x="1198" y="420"/>
                    <a:pt x="1198" y="420"/>
                    <a:pt x="1198" y="420"/>
                  </a:cubicBezTo>
                  <a:cubicBezTo>
                    <a:pt x="1225" y="420"/>
                    <a:pt x="1247" y="399"/>
                    <a:pt x="1247" y="373"/>
                  </a:cubicBezTo>
                  <a:cubicBezTo>
                    <a:pt x="1247" y="47"/>
                    <a:pt x="1247" y="47"/>
                    <a:pt x="1247" y="47"/>
                  </a:cubicBezTo>
                  <a:cubicBezTo>
                    <a:pt x="1247" y="21"/>
                    <a:pt x="1225" y="0"/>
                    <a:pt x="1198" y="0"/>
                  </a:cubicBezTo>
                  <a:close/>
                </a:path>
              </a:pathLst>
            </a:custGeom>
            <a:solidFill>
              <a:srgbClr val="F5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7"/>
            <p:cNvSpPr>
              <a:spLocks noEditPoints="1"/>
            </p:cNvSpPr>
            <p:nvPr userDrawn="1"/>
          </p:nvSpPr>
          <p:spPr bwMode="auto">
            <a:xfrm>
              <a:off x="721" y="271"/>
              <a:ext cx="138" cy="166"/>
            </a:xfrm>
            <a:custGeom>
              <a:avLst/>
              <a:gdLst>
                <a:gd name="T0" fmla="*/ 0 w 203"/>
                <a:gd name="T1" fmla="*/ 0 h 244"/>
                <a:gd name="T2" fmla="*/ 89 w 203"/>
                <a:gd name="T3" fmla="*/ 0 h 244"/>
                <a:gd name="T4" fmla="*/ 137 w 203"/>
                <a:gd name="T5" fmla="*/ 5 h 244"/>
                <a:gd name="T6" fmla="*/ 173 w 203"/>
                <a:gd name="T7" fmla="*/ 21 h 244"/>
                <a:gd name="T8" fmla="*/ 196 w 203"/>
                <a:gd name="T9" fmla="*/ 46 h 244"/>
                <a:gd name="T10" fmla="*/ 203 w 203"/>
                <a:gd name="T11" fmla="*/ 80 h 244"/>
                <a:gd name="T12" fmla="*/ 194 w 203"/>
                <a:gd name="T13" fmla="*/ 114 h 244"/>
                <a:gd name="T14" fmla="*/ 171 w 203"/>
                <a:gd name="T15" fmla="*/ 139 h 244"/>
                <a:gd name="T16" fmla="*/ 135 w 203"/>
                <a:gd name="T17" fmla="*/ 155 h 244"/>
                <a:gd name="T18" fmla="*/ 92 w 203"/>
                <a:gd name="T19" fmla="*/ 160 h 244"/>
                <a:gd name="T20" fmla="*/ 77 w 203"/>
                <a:gd name="T21" fmla="*/ 160 h 244"/>
                <a:gd name="T22" fmla="*/ 77 w 203"/>
                <a:gd name="T23" fmla="*/ 244 h 244"/>
                <a:gd name="T24" fmla="*/ 0 w 203"/>
                <a:gd name="T25" fmla="*/ 244 h 244"/>
                <a:gd name="T26" fmla="*/ 0 w 203"/>
                <a:gd name="T27" fmla="*/ 0 h 244"/>
                <a:gd name="T28" fmla="*/ 92 w 203"/>
                <a:gd name="T29" fmla="*/ 111 h 244"/>
                <a:gd name="T30" fmla="*/ 121 w 203"/>
                <a:gd name="T31" fmla="*/ 103 h 244"/>
                <a:gd name="T32" fmla="*/ 132 w 203"/>
                <a:gd name="T33" fmla="*/ 80 h 244"/>
                <a:gd name="T34" fmla="*/ 129 w 203"/>
                <a:gd name="T35" fmla="*/ 67 h 244"/>
                <a:gd name="T36" fmla="*/ 120 w 203"/>
                <a:gd name="T37" fmla="*/ 58 h 244"/>
                <a:gd name="T38" fmla="*/ 108 w 203"/>
                <a:gd name="T39" fmla="*/ 53 h 244"/>
                <a:gd name="T40" fmla="*/ 92 w 203"/>
                <a:gd name="T41" fmla="*/ 51 h 244"/>
                <a:gd name="T42" fmla="*/ 77 w 203"/>
                <a:gd name="T43" fmla="*/ 51 h 244"/>
                <a:gd name="T44" fmla="*/ 77 w 203"/>
                <a:gd name="T45" fmla="*/ 110 h 244"/>
                <a:gd name="T46" fmla="*/ 83 w 203"/>
                <a:gd name="T47" fmla="*/ 111 h 244"/>
                <a:gd name="T48" fmla="*/ 92 w 203"/>
                <a:gd name="T49" fmla="*/ 111 h 2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03" h="244">
                  <a:moveTo>
                    <a:pt x="0" y="0"/>
                  </a:moveTo>
                  <a:cubicBezTo>
                    <a:pt x="89" y="0"/>
                    <a:pt x="89" y="0"/>
                    <a:pt x="89" y="0"/>
                  </a:cubicBezTo>
                  <a:cubicBezTo>
                    <a:pt x="107" y="0"/>
                    <a:pt x="123" y="1"/>
                    <a:pt x="137" y="5"/>
                  </a:cubicBezTo>
                  <a:cubicBezTo>
                    <a:pt x="152" y="9"/>
                    <a:pt x="164" y="14"/>
                    <a:pt x="173" y="21"/>
                  </a:cubicBezTo>
                  <a:cubicBezTo>
                    <a:pt x="183" y="28"/>
                    <a:pt x="190" y="36"/>
                    <a:pt x="196" y="46"/>
                  </a:cubicBezTo>
                  <a:cubicBezTo>
                    <a:pt x="201" y="56"/>
                    <a:pt x="203" y="68"/>
                    <a:pt x="203" y="80"/>
                  </a:cubicBezTo>
                  <a:cubicBezTo>
                    <a:pt x="203" y="93"/>
                    <a:pt x="200" y="104"/>
                    <a:pt x="194" y="114"/>
                  </a:cubicBezTo>
                  <a:cubicBezTo>
                    <a:pt x="189" y="124"/>
                    <a:pt x="181" y="132"/>
                    <a:pt x="171" y="139"/>
                  </a:cubicBezTo>
                  <a:cubicBezTo>
                    <a:pt x="161" y="146"/>
                    <a:pt x="149" y="151"/>
                    <a:pt x="135" y="155"/>
                  </a:cubicBezTo>
                  <a:cubicBezTo>
                    <a:pt x="122" y="159"/>
                    <a:pt x="107" y="160"/>
                    <a:pt x="92" y="160"/>
                  </a:cubicBezTo>
                  <a:cubicBezTo>
                    <a:pt x="77" y="160"/>
                    <a:pt x="77" y="160"/>
                    <a:pt x="77" y="160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0" y="244"/>
                    <a:pt x="0" y="244"/>
                    <a:pt x="0" y="244"/>
                  </a:cubicBezTo>
                  <a:lnTo>
                    <a:pt x="0" y="0"/>
                  </a:lnTo>
                  <a:close/>
                  <a:moveTo>
                    <a:pt x="92" y="111"/>
                  </a:moveTo>
                  <a:cubicBezTo>
                    <a:pt x="105" y="111"/>
                    <a:pt x="114" y="108"/>
                    <a:pt x="121" y="103"/>
                  </a:cubicBezTo>
                  <a:cubicBezTo>
                    <a:pt x="128" y="98"/>
                    <a:pt x="132" y="91"/>
                    <a:pt x="132" y="80"/>
                  </a:cubicBezTo>
                  <a:cubicBezTo>
                    <a:pt x="132" y="75"/>
                    <a:pt x="131" y="71"/>
                    <a:pt x="129" y="67"/>
                  </a:cubicBezTo>
                  <a:cubicBezTo>
                    <a:pt x="127" y="64"/>
                    <a:pt x="124" y="61"/>
                    <a:pt x="120" y="58"/>
                  </a:cubicBezTo>
                  <a:cubicBezTo>
                    <a:pt x="117" y="56"/>
                    <a:pt x="113" y="54"/>
                    <a:pt x="108" y="53"/>
                  </a:cubicBezTo>
                  <a:cubicBezTo>
                    <a:pt x="103" y="51"/>
                    <a:pt x="98" y="51"/>
                    <a:pt x="92" y="51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7" y="110"/>
                    <a:pt x="77" y="110"/>
                    <a:pt x="77" y="110"/>
                  </a:cubicBezTo>
                  <a:cubicBezTo>
                    <a:pt x="79" y="111"/>
                    <a:pt x="81" y="111"/>
                    <a:pt x="83" y="111"/>
                  </a:cubicBezTo>
                  <a:cubicBezTo>
                    <a:pt x="86" y="111"/>
                    <a:pt x="89" y="111"/>
                    <a:pt x="92" y="111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8"/>
            <p:cNvSpPr>
              <a:spLocks/>
            </p:cNvSpPr>
            <p:nvPr userDrawn="1"/>
          </p:nvSpPr>
          <p:spPr bwMode="auto">
            <a:xfrm>
              <a:off x="573" y="265"/>
              <a:ext cx="136" cy="174"/>
            </a:xfrm>
            <a:custGeom>
              <a:avLst/>
              <a:gdLst>
                <a:gd name="T0" fmla="*/ 175 w 199"/>
                <a:gd name="T1" fmla="*/ 119 h 255"/>
                <a:gd name="T2" fmla="*/ 103 w 199"/>
                <a:gd name="T3" fmla="*/ 88 h 255"/>
                <a:gd name="T4" fmla="*/ 84 w 199"/>
                <a:gd name="T5" fmla="*/ 71 h 255"/>
                <a:gd name="T6" fmla="*/ 127 w 199"/>
                <a:gd name="T7" fmla="*/ 61 h 255"/>
                <a:gd name="T8" fmla="*/ 129 w 199"/>
                <a:gd name="T9" fmla="*/ 61 h 255"/>
                <a:gd name="T10" fmla="*/ 144 w 199"/>
                <a:gd name="T11" fmla="*/ 65 h 255"/>
                <a:gd name="T12" fmla="*/ 171 w 199"/>
                <a:gd name="T13" fmla="*/ 72 h 255"/>
                <a:gd name="T14" fmla="*/ 190 w 199"/>
                <a:gd name="T15" fmla="*/ 18 h 255"/>
                <a:gd name="T16" fmla="*/ 106 w 199"/>
                <a:gd name="T17" fmla="*/ 0 h 255"/>
                <a:gd name="T18" fmla="*/ 11 w 199"/>
                <a:gd name="T19" fmla="*/ 79 h 255"/>
                <a:gd name="T20" fmla="*/ 15 w 199"/>
                <a:gd name="T21" fmla="*/ 104 h 255"/>
                <a:gd name="T22" fmla="*/ 27 w 199"/>
                <a:gd name="T23" fmla="*/ 125 h 255"/>
                <a:gd name="T24" fmla="*/ 46 w 199"/>
                <a:gd name="T25" fmla="*/ 141 h 255"/>
                <a:gd name="T26" fmla="*/ 69 w 199"/>
                <a:gd name="T27" fmla="*/ 151 h 255"/>
                <a:gd name="T28" fmla="*/ 88 w 199"/>
                <a:gd name="T29" fmla="*/ 157 h 255"/>
                <a:gd name="T30" fmla="*/ 107 w 199"/>
                <a:gd name="T31" fmla="*/ 163 h 255"/>
                <a:gd name="T32" fmla="*/ 121 w 199"/>
                <a:gd name="T33" fmla="*/ 170 h 255"/>
                <a:gd name="T34" fmla="*/ 127 w 199"/>
                <a:gd name="T35" fmla="*/ 181 h 255"/>
                <a:gd name="T36" fmla="*/ 124 w 199"/>
                <a:gd name="T37" fmla="*/ 189 h 255"/>
                <a:gd name="T38" fmla="*/ 117 w 199"/>
                <a:gd name="T39" fmla="*/ 193 h 255"/>
                <a:gd name="T40" fmla="*/ 108 w 199"/>
                <a:gd name="T41" fmla="*/ 195 h 255"/>
                <a:gd name="T42" fmla="*/ 93 w 199"/>
                <a:gd name="T43" fmla="*/ 195 h 255"/>
                <a:gd name="T44" fmla="*/ 63 w 199"/>
                <a:gd name="T45" fmla="*/ 190 h 255"/>
                <a:gd name="T46" fmla="*/ 49 w 199"/>
                <a:gd name="T47" fmla="*/ 186 h 255"/>
                <a:gd name="T48" fmla="*/ 39 w 199"/>
                <a:gd name="T49" fmla="*/ 183 h 255"/>
                <a:gd name="T50" fmla="*/ 29 w 199"/>
                <a:gd name="T51" fmla="*/ 179 h 255"/>
                <a:gd name="T52" fmla="*/ 29 w 199"/>
                <a:gd name="T53" fmla="*/ 181 h 255"/>
                <a:gd name="T54" fmla="*/ 28 w 199"/>
                <a:gd name="T55" fmla="*/ 184 h 255"/>
                <a:gd name="T56" fmla="*/ 27 w 199"/>
                <a:gd name="T57" fmla="*/ 186 h 255"/>
                <a:gd name="T58" fmla="*/ 27 w 199"/>
                <a:gd name="T59" fmla="*/ 189 h 255"/>
                <a:gd name="T60" fmla="*/ 26 w 199"/>
                <a:gd name="T61" fmla="*/ 191 h 255"/>
                <a:gd name="T62" fmla="*/ 25 w 199"/>
                <a:gd name="T63" fmla="*/ 194 h 255"/>
                <a:gd name="T64" fmla="*/ 24 w 199"/>
                <a:gd name="T65" fmla="*/ 196 h 255"/>
                <a:gd name="T66" fmla="*/ 23 w 199"/>
                <a:gd name="T67" fmla="*/ 199 h 255"/>
                <a:gd name="T68" fmla="*/ 21 w 199"/>
                <a:gd name="T69" fmla="*/ 201 h 255"/>
                <a:gd name="T70" fmla="*/ 20 w 199"/>
                <a:gd name="T71" fmla="*/ 204 h 255"/>
                <a:gd name="T72" fmla="*/ 19 w 199"/>
                <a:gd name="T73" fmla="*/ 206 h 255"/>
                <a:gd name="T74" fmla="*/ 18 w 199"/>
                <a:gd name="T75" fmla="*/ 209 h 255"/>
                <a:gd name="T76" fmla="*/ 16 w 199"/>
                <a:gd name="T77" fmla="*/ 211 h 255"/>
                <a:gd name="T78" fmla="*/ 15 w 199"/>
                <a:gd name="T79" fmla="*/ 213 h 255"/>
                <a:gd name="T80" fmla="*/ 13 w 199"/>
                <a:gd name="T81" fmla="*/ 216 h 255"/>
                <a:gd name="T82" fmla="*/ 12 w 199"/>
                <a:gd name="T83" fmla="*/ 218 h 255"/>
                <a:gd name="T84" fmla="*/ 10 w 199"/>
                <a:gd name="T85" fmla="*/ 220 h 255"/>
                <a:gd name="T86" fmla="*/ 8 w 199"/>
                <a:gd name="T87" fmla="*/ 222 h 255"/>
                <a:gd name="T88" fmla="*/ 6 w 199"/>
                <a:gd name="T89" fmla="*/ 224 h 255"/>
                <a:gd name="T90" fmla="*/ 5 w 199"/>
                <a:gd name="T91" fmla="*/ 226 h 255"/>
                <a:gd name="T92" fmla="*/ 3 w 199"/>
                <a:gd name="T93" fmla="*/ 229 h 255"/>
                <a:gd name="T94" fmla="*/ 1 w 199"/>
                <a:gd name="T95" fmla="*/ 230 h 255"/>
                <a:gd name="T96" fmla="*/ 0 w 199"/>
                <a:gd name="T97" fmla="*/ 232 h 255"/>
                <a:gd name="T98" fmla="*/ 31 w 199"/>
                <a:gd name="T99" fmla="*/ 245 h 255"/>
                <a:gd name="T100" fmla="*/ 33 w 199"/>
                <a:gd name="T101" fmla="*/ 245 h 255"/>
                <a:gd name="T102" fmla="*/ 36 w 199"/>
                <a:gd name="T103" fmla="*/ 246 h 255"/>
                <a:gd name="T104" fmla="*/ 64 w 199"/>
                <a:gd name="T105" fmla="*/ 252 h 255"/>
                <a:gd name="T106" fmla="*/ 95 w 199"/>
                <a:gd name="T107" fmla="*/ 255 h 255"/>
                <a:gd name="T108" fmla="*/ 98 w 199"/>
                <a:gd name="T109" fmla="*/ 255 h 255"/>
                <a:gd name="T110" fmla="*/ 102 w 199"/>
                <a:gd name="T111" fmla="*/ 255 h 255"/>
                <a:gd name="T112" fmla="*/ 142 w 199"/>
                <a:gd name="T113" fmla="*/ 250 h 255"/>
                <a:gd name="T114" fmla="*/ 173 w 199"/>
                <a:gd name="T115" fmla="*/ 234 h 255"/>
                <a:gd name="T116" fmla="*/ 192 w 199"/>
                <a:gd name="T117" fmla="*/ 208 h 255"/>
                <a:gd name="T118" fmla="*/ 199 w 199"/>
                <a:gd name="T119" fmla="*/ 170 h 255"/>
                <a:gd name="T120" fmla="*/ 175 w 199"/>
                <a:gd name="T121" fmla="*/ 119 h 2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9" h="255">
                  <a:moveTo>
                    <a:pt x="175" y="119"/>
                  </a:moveTo>
                  <a:cubicBezTo>
                    <a:pt x="159" y="105"/>
                    <a:pt x="135" y="95"/>
                    <a:pt x="103" y="88"/>
                  </a:cubicBezTo>
                  <a:cubicBezTo>
                    <a:pt x="96" y="85"/>
                    <a:pt x="84" y="80"/>
                    <a:pt x="84" y="71"/>
                  </a:cubicBezTo>
                  <a:cubicBezTo>
                    <a:pt x="83" y="51"/>
                    <a:pt x="116" y="58"/>
                    <a:pt x="127" y="61"/>
                  </a:cubicBezTo>
                  <a:cubicBezTo>
                    <a:pt x="128" y="61"/>
                    <a:pt x="128" y="61"/>
                    <a:pt x="129" y="61"/>
                  </a:cubicBezTo>
                  <a:cubicBezTo>
                    <a:pt x="133" y="62"/>
                    <a:pt x="138" y="63"/>
                    <a:pt x="144" y="65"/>
                  </a:cubicBezTo>
                  <a:cubicBezTo>
                    <a:pt x="151" y="66"/>
                    <a:pt x="160" y="69"/>
                    <a:pt x="171" y="72"/>
                  </a:cubicBezTo>
                  <a:cubicBezTo>
                    <a:pt x="190" y="18"/>
                    <a:pt x="190" y="18"/>
                    <a:pt x="190" y="18"/>
                  </a:cubicBezTo>
                  <a:cubicBezTo>
                    <a:pt x="164" y="6"/>
                    <a:pt x="136" y="0"/>
                    <a:pt x="106" y="0"/>
                  </a:cubicBezTo>
                  <a:cubicBezTo>
                    <a:pt x="43" y="0"/>
                    <a:pt x="11" y="26"/>
                    <a:pt x="11" y="79"/>
                  </a:cubicBezTo>
                  <a:cubicBezTo>
                    <a:pt x="11" y="88"/>
                    <a:pt x="13" y="97"/>
                    <a:pt x="15" y="104"/>
                  </a:cubicBezTo>
                  <a:cubicBezTo>
                    <a:pt x="18" y="112"/>
                    <a:pt x="22" y="119"/>
                    <a:pt x="27" y="125"/>
                  </a:cubicBezTo>
                  <a:cubicBezTo>
                    <a:pt x="33" y="131"/>
                    <a:pt x="39" y="136"/>
                    <a:pt x="46" y="141"/>
                  </a:cubicBezTo>
                  <a:cubicBezTo>
                    <a:pt x="53" y="145"/>
                    <a:pt x="60" y="149"/>
                    <a:pt x="69" y="151"/>
                  </a:cubicBezTo>
                  <a:cubicBezTo>
                    <a:pt x="75" y="153"/>
                    <a:pt x="81" y="155"/>
                    <a:pt x="88" y="157"/>
                  </a:cubicBezTo>
                  <a:cubicBezTo>
                    <a:pt x="95" y="159"/>
                    <a:pt x="101" y="161"/>
                    <a:pt x="107" y="163"/>
                  </a:cubicBezTo>
                  <a:cubicBezTo>
                    <a:pt x="112" y="165"/>
                    <a:pt x="117" y="168"/>
                    <a:pt x="121" y="170"/>
                  </a:cubicBezTo>
                  <a:cubicBezTo>
                    <a:pt x="125" y="173"/>
                    <a:pt x="127" y="177"/>
                    <a:pt x="127" y="181"/>
                  </a:cubicBezTo>
                  <a:cubicBezTo>
                    <a:pt x="127" y="184"/>
                    <a:pt x="126" y="187"/>
                    <a:pt x="124" y="189"/>
                  </a:cubicBezTo>
                  <a:cubicBezTo>
                    <a:pt x="122" y="191"/>
                    <a:pt x="120" y="192"/>
                    <a:pt x="117" y="193"/>
                  </a:cubicBezTo>
                  <a:cubicBezTo>
                    <a:pt x="115" y="194"/>
                    <a:pt x="111" y="195"/>
                    <a:pt x="108" y="195"/>
                  </a:cubicBezTo>
                  <a:cubicBezTo>
                    <a:pt x="103" y="195"/>
                    <a:pt x="98" y="196"/>
                    <a:pt x="93" y="195"/>
                  </a:cubicBezTo>
                  <a:cubicBezTo>
                    <a:pt x="83" y="195"/>
                    <a:pt x="73" y="192"/>
                    <a:pt x="63" y="190"/>
                  </a:cubicBezTo>
                  <a:cubicBezTo>
                    <a:pt x="58" y="189"/>
                    <a:pt x="53" y="188"/>
                    <a:pt x="49" y="186"/>
                  </a:cubicBezTo>
                  <a:cubicBezTo>
                    <a:pt x="46" y="185"/>
                    <a:pt x="42" y="184"/>
                    <a:pt x="39" y="183"/>
                  </a:cubicBezTo>
                  <a:cubicBezTo>
                    <a:pt x="38" y="182"/>
                    <a:pt x="33" y="180"/>
                    <a:pt x="29" y="179"/>
                  </a:cubicBezTo>
                  <a:cubicBezTo>
                    <a:pt x="29" y="180"/>
                    <a:pt x="29" y="180"/>
                    <a:pt x="29" y="181"/>
                  </a:cubicBezTo>
                  <a:cubicBezTo>
                    <a:pt x="29" y="182"/>
                    <a:pt x="28" y="183"/>
                    <a:pt x="28" y="184"/>
                  </a:cubicBezTo>
                  <a:cubicBezTo>
                    <a:pt x="28" y="185"/>
                    <a:pt x="28" y="185"/>
                    <a:pt x="27" y="186"/>
                  </a:cubicBezTo>
                  <a:cubicBezTo>
                    <a:pt x="27" y="187"/>
                    <a:pt x="27" y="188"/>
                    <a:pt x="27" y="189"/>
                  </a:cubicBezTo>
                  <a:cubicBezTo>
                    <a:pt x="26" y="190"/>
                    <a:pt x="26" y="191"/>
                    <a:pt x="26" y="191"/>
                  </a:cubicBezTo>
                  <a:cubicBezTo>
                    <a:pt x="25" y="192"/>
                    <a:pt x="25" y="193"/>
                    <a:pt x="25" y="194"/>
                  </a:cubicBezTo>
                  <a:cubicBezTo>
                    <a:pt x="24" y="195"/>
                    <a:pt x="24" y="196"/>
                    <a:pt x="24" y="196"/>
                  </a:cubicBezTo>
                  <a:cubicBezTo>
                    <a:pt x="23" y="197"/>
                    <a:pt x="23" y="198"/>
                    <a:pt x="23" y="199"/>
                  </a:cubicBezTo>
                  <a:cubicBezTo>
                    <a:pt x="22" y="200"/>
                    <a:pt x="22" y="201"/>
                    <a:pt x="21" y="201"/>
                  </a:cubicBezTo>
                  <a:cubicBezTo>
                    <a:pt x="21" y="202"/>
                    <a:pt x="21" y="203"/>
                    <a:pt x="20" y="204"/>
                  </a:cubicBezTo>
                  <a:cubicBezTo>
                    <a:pt x="20" y="205"/>
                    <a:pt x="19" y="205"/>
                    <a:pt x="19" y="206"/>
                  </a:cubicBezTo>
                  <a:cubicBezTo>
                    <a:pt x="18" y="207"/>
                    <a:pt x="18" y="208"/>
                    <a:pt x="18" y="209"/>
                  </a:cubicBezTo>
                  <a:cubicBezTo>
                    <a:pt x="17" y="209"/>
                    <a:pt x="17" y="210"/>
                    <a:pt x="16" y="211"/>
                  </a:cubicBezTo>
                  <a:cubicBezTo>
                    <a:pt x="16" y="212"/>
                    <a:pt x="15" y="212"/>
                    <a:pt x="15" y="213"/>
                  </a:cubicBezTo>
                  <a:cubicBezTo>
                    <a:pt x="14" y="214"/>
                    <a:pt x="14" y="215"/>
                    <a:pt x="13" y="216"/>
                  </a:cubicBezTo>
                  <a:cubicBezTo>
                    <a:pt x="13" y="216"/>
                    <a:pt x="12" y="217"/>
                    <a:pt x="12" y="218"/>
                  </a:cubicBezTo>
                  <a:cubicBezTo>
                    <a:pt x="11" y="219"/>
                    <a:pt x="11" y="219"/>
                    <a:pt x="10" y="220"/>
                  </a:cubicBezTo>
                  <a:cubicBezTo>
                    <a:pt x="9" y="221"/>
                    <a:pt x="9" y="221"/>
                    <a:pt x="8" y="222"/>
                  </a:cubicBezTo>
                  <a:cubicBezTo>
                    <a:pt x="8" y="223"/>
                    <a:pt x="7" y="224"/>
                    <a:pt x="6" y="224"/>
                  </a:cubicBezTo>
                  <a:cubicBezTo>
                    <a:pt x="6" y="225"/>
                    <a:pt x="5" y="226"/>
                    <a:pt x="5" y="226"/>
                  </a:cubicBezTo>
                  <a:cubicBezTo>
                    <a:pt x="4" y="227"/>
                    <a:pt x="3" y="228"/>
                    <a:pt x="3" y="229"/>
                  </a:cubicBezTo>
                  <a:cubicBezTo>
                    <a:pt x="2" y="229"/>
                    <a:pt x="2" y="230"/>
                    <a:pt x="1" y="230"/>
                  </a:cubicBezTo>
                  <a:cubicBezTo>
                    <a:pt x="0" y="232"/>
                    <a:pt x="0" y="232"/>
                    <a:pt x="0" y="232"/>
                  </a:cubicBezTo>
                  <a:cubicBezTo>
                    <a:pt x="10" y="237"/>
                    <a:pt x="20" y="241"/>
                    <a:pt x="31" y="245"/>
                  </a:cubicBezTo>
                  <a:cubicBezTo>
                    <a:pt x="32" y="245"/>
                    <a:pt x="33" y="245"/>
                    <a:pt x="33" y="245"/>
                  </a:cubicBezTo>
                  <a:cubicBezTo>
                    <a:pt x="34" y="246"/>
                    <a:pt x="35" y="246"/>
                    <a:pt x="36" y="246"/>
                  </a:cubicBezTo>
                  <a:cubicBezTo>
                    <a:pt x="45" y="249"/>
                    <a:pt x="55" y="251"/>
                    <a:pt x="64" y="252"/>
                  </a:cubicBezTo>
                  <a:cubicBezTo>
                    <a:pt x="74" y="254"/>
                    <a:pt x="85" y="255"/>
                    <a:pt x="95" y="255"/>
                  </a:cubicBezTo>
                  <a:cubicBezTo>
                    <a:pt x="96" y="255"/>
                    <a:pt x="97" y="255"/>
                    <a:pt x="98" y="255"/>
                  </a:cubicBezTo>
                  <a:cubicBezTo>
                    <a:pt x="99" y="255"/>
                    <a:pt x="101" y="255"/>
                    <a:pt x="102" y="255"/>
                  </a:cubicBezTo>
                  <a:cubicBezTo>
                    <a:pt x="117" y="255"/>
                    <a:pt x="130" y="253"/>
                    <a:pt x="142" y="250"/>
                  </a:cubicBezTo>
                  <a:cubicBezTo>
                    <a:pt x="154" y="247"/>
                    <a:pt x="165" y="241"/>
                    <a:pt x="173" y="234"/>
                  </a:cubicBezTo>
                  <a:cubicBezTo>
                    <a:pt x="181" y="227"/>
                    <a:pt x="188" y="218"/>
                    <a:pt x="192" y="208"/>
                  </a:cubicBezTo>
                  <a:cubicBezTo>
                    <a:pt x="197" y="197"/>
                    <a:pt x="199" y="184"/>
                    <a:pt x="199" y="170"/>
                  </a:cubicBezTo>
                  <a:cubicBezTo>
                    <a:pt x="199" y="150"/>
                    <a:pt x="191" y="133"/>
                    <a:pt x="175" y="119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9"/>
            <p:cNvSpPr>
              <a:spLocks noEditPoints="1"/>
            </p:cNvSpPr>
            <p:nvPr userDrawn="1"/>
          </p:nvSpPr>
          <p:spPr bwMode="auto">
            <a:xfrm>
              <a:off x="252" y="270"/>
              <a:ext cx="163" cy="171"/>
            </a:xfrm>
            <a:custGeom>
              <a:avLst/>
              <a:gdLst>
                <a:gd name="T0" fmla="*/ 235 w 238"/>
                <a:gd name="T1" fmla="*/ 230 h 250"/>
                <a:gd name="T2" fmla="*/ 231 w 238"/>
                <a:gd name="T3" fmla="*/ 227 h 250"/>
                <a:gd name="T4" fmla="*/ 227 w 238"/>
                <a:gd name="T5" fmla="*/ 223 h 250"/>
                <a:gd name="T6" fmla="*/ 224 w 238"/>
                <a:gd name="T7" fmla="*/ 219 h 250"/>
                <a:gd name="T8" fmla="*/ 221 w 238"/>
                <a:gd name="T9" fmla="*/ 215 h 250"/>
                <a:gd name="T10" fmla="*/ 218 w 238"/>
                <a:gd name="T11" fmla="*/ 211 h 250"/>
                <a:gd name="T12" fmla="*/ 216 w 238"/>
                <a:gd name="T13" fmla="*/ 209 h 250"/>
                <a:gd name="T14" fmla="*/ 214 w 238"/>
                <a:gd name="T15" fmla="*/ 205 h 250"/>
                <a:gd name="T16" fmla="*/ 211 w 238"/>
                <a:gd name="T17" fmla="*/ 200 h 250"/>
                <a:gd name="T18" fmla="*/ 209 w 238"/>
                <a:gd name="T19" fmla="*/ 196 h 250"/>
                <a:gd name="T20" fmla="*/ 207 w 238"/>
                <a:gd name="T21" fmla="*/ 191 h 250"/>
                <a:gd name="T22" fmla="*/ 206 w 238"/>
                <a:gd name="T23" fmla="*/ 188 h 250"/>
                <a:gd name="T24" fmla="*/ 205 w 238"/>
                <a:gd name="T25" fmla="*/ 187 h 250"/>
                <a:gd name="T26" fmla="*/ 190 w 238"/>
                <a:gd name="T27" fmla="*/ 186 h 250"/>
                <a:gd name="T28" fmla="*/ 173 w 238"/>
                <a:gd name="T29" fmla="*/ 175 h 250"/>
                <a:gd name="T30" fmla="*/ 166 w 238"/>
                <a:gd name="T31" fmla="*/ 156 h 250"/>
                <a:gd name="T32" fmla="*/ 164 w 238"/>
                <a:gd name="T33" fmla="*/ 148 h 250"/>
                <a:gd name="T34" fmla="*/ 183 w 238"/>
                <a:gd name="T35" fmla="*/ 128 h 250"/>
                <a:gd name="T36" fmla="*/ 207 w 238"/>
                <a:gd name="T37" fmla="*/ 95 h 250"/>
                <a:gd name="T38" fmla="*/ 202 w 238"/>
                <a:gd name="T39" fmla="*/ 42 h 250"/>
                <a:gd name="T40" fmla="*/ 148 w 238"/>
                <a:gd name="T41" fmla="*/ 5 h 250"/>
                <a:gd name="T42" fmla="*/ 0 w 238"/>
                <a:gd name="T43" fmla="*/ 0 h 250"/>
                <a:gd name="T44" fmla="*/ 77 w 238"/>
                <a:gd name="T45" fmla="*/ 245 h 250"/>
                <a:gd name="T46" fmla="*/ 94 w 238"/>
                <a:gd name="T47" fmla="*/ 152 h 250"/>
                <a:gd name="T48" fmla="*/ 119 w 238"/>
                <a:gd name="T49" fmla="*/ 223 h 250"/>
                <a:gd name="T50" fmla="*/ 209 w 238"/>
                <a:gd name="T51" fmla="*/ 247 h 250"/>
                <a:gd name="T52" fmla="*/ 238 w 238"/>
                <a:gd name="T53" fmla="*/ 232 h 250"/>
                <a:gd name="T54" fmla="*/ 136 w 238"/>
                <a:gd name="T55" fmla="*/ 88 h 250"/>
                <a:gd name="T56" fmla="*/ 116 w 238"/>
                <a:gd name="T57" fmla="*/ 100 h 250"/>
                <a:gd name="T58" fmla="*/ 91 w 238"/>
                <a:gd name="T59" fmla="*/ 102 h 250"/>
                <a:gd name="T60" fmla="*/ 77 w 238"/>
                <a:gd name="T61" fmla="*/ 53 h 250"/>
                <a:gd name="T62" fmla="*/ 116 w 238"/>
                <a:gd name="T63" fmla="*/ 54 h 250"/>
                <a:gd name="T64" fmla="*/ 136 w 238"/>
                <a:gd name="T65" fmla="*/ 65 h 250"/>
                <a:gd name="T66" fmla="*/ 136 w 238"/>
                <a:gd name="T67" fmla="*/ 88 h 25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38" h="250">
                  <a:moveTo>
                    <a:pt x="236" y="232"/>
                  </a:moveTo>
                  <a:cubicBezTo>
                    <a:pt x="236" y="231"/>
                    <a:pt x="235" y="231"/>
                    <a:pt x="235" y="230"/>
                  </a:cubicBezTo>
                  <a:cubicBezTo>
                    <a:pt x="234" y="229"/>
                    <a:pt x="233" y="229"/>
                    <a:pt x="233" y="228"/>
                  </a:cubicBezTo>
                  <a:cubicBezTo>
                    <a:pt x="232" y="228"/>
                    <a:pt x="231" y="227"/>
                    <a:pt x="231" y="227"/>
                  </a:cubicBezTo>
                  <a:cubicBezTo>
                    <a:pt x="230" y="226"/>
                    <a:pt x="230" y="225"/>
                    <a:pt x="229" y="225"/>
                  </a:cubicBezTo>
                  <a:cubicBezTo>
                    <a:pt x="228" y="224"/>
                    <a:pt x="228" y="223"/>
                    <a:pt x="227" y="223"/>
                  </a:cubicBezTo>
                  <a:cubicBezTo>
                    <a:pt x="227" y="222"/>
                    <a:pt x="226" y="221"/>
                    <a:pt x="225" y="221"/>
                  </a:cubicBezTo>
                  <a:cubicBezTo>
                    <a:pt x="225" y="220"/>
                    <a:pt x="224" y="220"/>
                    <a:pt x="224" y="219"/>
                  </a:cubicBezTo>
                  <a:cubicBezTo>
                    <a:pt x="223" y="218"/>
                    <a:pt x="223" y="218"/>
                    <a:pt x="222" y="217"/>
                  </a:cubicBezTo>
                  <a:cubicBezTo>
                    <a:pt x="222" y="216"/>
                    <a:pt x="221" y="216"/>
                    <a:pt x="221" y="215"/>
                  </a:cubicBezTo>
                  <a:cubicBezTo>
                    <a:pt x="220" y="214"/>
                    <a:pt x="220" y="214"/>
                    <a:pt x="219" y="213"/>
                  </a:cubicBezTo>
                  <a:cubicBezTo>
                    <a:pt x="219" y="212"/>
                    <a:pt x="218" y="212"/>
                    <a:pt x="218" y="211"/>
                  </a:cubicBezTo>
                  <a:cubicBezTo>
                    <a:pt x="217" y="210"/>
                    <a:pt x="217" y="210"/>
                    <a:pt x="217" y="210"/>
                  </a:cubicBezTo>
                  <a:cubicBezTo>
                    <a:pt x="217" y="210"/>
                    <a:pt x="217" y="209"/>
                    <a:pt x="216" y="209"/>
                  </a:cubicBezTo>
                  <a:cubicBezTo>
                    <a:pt x="216" y="208"/>
                    <a:pt x="215" y="207"/>
                    <a:pt x="215" y="207"/>
                  </a:cubicBezTo>
                  <a:cubicBezTo>
                    <a:pt x="214" y="206"/>
                    <a:pt x="214" y="205"/>
                    <a:pt x="214" y="205"/>
                  </a:cubicBezTo>
                  <a:cubicBezTo>
                    <a:pt x="213" y="204"/>
                    <a:pt x="213" y="203"/>
                    <a:pt x="212" y="202"/>
                  </a:cubicBezTo>
                  <a:cubicBezTo>
                    <a:pt x="212" y="202"/>
                    <a:pt x="212" y="201"/>
                    <a:pt x="211" y="200"/>
                  </a:cubicBezTo>
                  <a:cubicBezTo>
                    <a:pt x="211" y="199"/>
                    <a:pt x="210" y="199"/>
                    <a:pt x="210" y="198"/>
                  </a:cubicBezTo>
                  <a:cubicBezTo>
                    <a:pt x="210" y="197"/>
                    <a:pt x="209" y="196"/>
                    <a:pt x="209" y="196"/>
                  </a:cubicBezTo>
                  <a:cubicBezTo>
                    <a:pt x="209" y="195"/>
                    <a:pt x="208" y="194"/>
                    <a:pt x="208" y="193"/>
                  </a:cubicBezTo>
                  <a:cubicBezTo>
                    <a:pt x="208" y="193"/>
                    <a:pt x="207" y="192"/>
                    <a:pt x="207" y="191"/>
                  </a:cubicBezTo>
                  <a:cubicBezTo>
                    <a:pt x="207" y="190"/>
                    <a:pt x="206" y="189"/>
                    <a:pt x="206" y="189"/>
                  </a:cubicBezTo>
                  <a:cubicBezTo>
                    <a:pt x="206" y="188"/>
                    <a:pt x="206" y="188"/>
                    <a:pt x="206" y="188"/>
                  </a:cubicBezTo>
                  <a:cubicBezTo>
                    <a:pt x="205" y="187"/>
                    <a:pt x="205" y="187"/>
                    <a:pt x="205" y="187"/>
                  </a:cubicBezTo>
                  <a:cubicBezTo>
                    <a:pt x="205" y="187"/>
                    <a:pt x="205" y="187"/>
                    <a:pt x="205" y="187"/>
                  </a:cubicBezTo>
                  <a:cubicBezTo>
                    <a:pt x="205" y="186"/>
                    <a:pt x="205" y="186"/>
                    <a:pt x="205" y="186"/>
                  </a:cubicBezTo>
                  <a:cubicBezTo>
                    <a:pt x="203" y="186"/>
                    <a:pt x="192" y="187"/>
                    <a:pt x="190" y="186"/>
                  </a:cubicBezTo>
                  <a:cubicBezTo>
                    <a:pt x="186" y="185"/>
                    <a:pt x="183" y="184"/>
                    <a:pt x="180" y="182"/>
                  </a:cubicBezTo>
                  <a:cubicBezTo>
                    <a:pt x="177" y="180"/>
                    <a:pt x="175" y="178"/>
                    <a:pt x="173" y="175"/>
                  </a:cubicBezTo>
                  <a:cubicBezTo>
                    <a:pt x="171" y="172"/>
                    <a:pt x="170" y="168"/>
                    <a:pt x="168" y="164"/>
                  </a:cubicBezTo>
                  <a:cubicBezTo>
                    <a:pt x="166" y="156"/>
                    <a:pt x="166" y="156"/>
                    <a:pt x="166" y="156"/>
                  </a:cubicBezTo>
                  <a:cubicBezTo>
                    <a:pt x="166" y="155"/>
                    <a:pt x="166" y="154"/>
                    <a:pt x="165" y="153"/>
                  </a:cubicBezTo>
                  <a:cubicBezTo>
                    <a:pt x="165" y="151"/>
                    <a:pt x="165" y="150"/>
                    <a:pt x="164" y="148"/>
                  </a:cubicBezTo>
                  <a:cubicBezTo>
                    <a:pt x="163" y="139"/>
                    <a:pt x="163" y="139"/>
                    <a:pt x="163" y="139"/>
                  </a:cubicBezTo>
                  <a:cubicBezTo>
                    <a:pt x="170" y="136"/>
                    <a:pt x="177" y="132"/>
                    <a:pt x="183" y="128"/>
                  </a:cubicBezTo>
                  <a:cubicBezTo>
                    <a:pt x="188" y="124"/>
                    <a:pt x="193" y="119"/>
                    <a:pt x="197" y="114"/>
                  </a:cubicBezTo>
                  <a:cubicBezTo>
                    <a:pt x="202" y="108"/>
                    <a:pt x="205" y="102"/>
                    <a:pt x="207" y="95"/>
                  </a:cubicBezTo>
                  <a:cubicBezTo>
                    <a:pt x="209" y="89"/>
                    <a:pt x="210" y="81"/>
                    <a:pt x="210" y="72"/>
                  </a:cubicBezTo>
                  <a:cubicBezTo>
                    <a:pt x="210" y="61"/>
                    <a:pt x="207" y="51"/>
                    <a:pt x="202" y="42"/>
                  </a:cubicBezTo>
                  <a:cubicBezTo>
                    <a:pt x="197" y="33"/>
                    <a:pt x="190" y="25"/>
                    <a:pt x="180" y="19"/>
                  </a:cubicBezTo>
                  <a:cubicBezTo>
                    <a:pt x="171" y="13"/>
                    <a:pt x="160" y="8"/>
                    <a:pt x="148" y="5"/>
                  </a:cubicBezTo>
                  <a:cubicBezTo>
                    <a:pt x="136" y="2"/>
                    <a:pt x="122" y="0"/>
                    <a:pt x="1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5"/>
                    <a:pt x="0" y="245"/>
                    <a:pt x="0" y="245"/>
                  </a:cubicBezTo>
                  <a:cubicBezTo>
                    <a:pt x="77" y="245"/>
                    <a:pt x="77" y="245"/>
                    <a:pt x="77" y="245"/>
                  </a:cubicBezTo>
                  <a:cubicBezTo>
                    <a:pt x="77" y="152"/>
                    <a:pt x="77" y="152"/>
                    <a:pt x="77" y="152"/>
                  </a:cubicBezTo>
                  <a:cubicBezTo>
                    <a:pt x="94" y="152"/>
                    <a:pt x="94" y="152"/>
                    <a:pt x="94" y="152"/>
                  </a:cubicBezTo>
                  <a:cubicBezTo>
                    <a:pt x="104" y="192"/>
                    <a:pt x="104" y="192"/>
                    <a:pt x="104" y="192"/>
                  </a:cubicBezTo>
                  <a:cubicBezTo>
                    <a:pt x="107" y="204"/>
                    <a:pt x="112" y="214"/>
                    <a:pt x="119" y="223"/>
                  </a:cubicBezTo>
                  <a:cubicBezTo>
                    <a:pt x="133" y="241"/>
                    <a:pt x="155" y="250"/>
                    <a:pt x="185" y="250"/>
                  </a:cubicBezTo>
                  <a:cubicBezTo>
                    <a:pt x="193" y="250"/>
                    <a:pt x="201" y="249"/>
                    <a:pt x="209" y="247"/>
                  </a:cubicBezTo>
                  <a:cubicBezTo>
                    <a:pt x="218" y="244"/>
                    <a:pt x="226" y="239"/>
                    <a:pt x="235" y="234"/>
                  </a:cubicBezTo>
                  <a:cubicBezTo>
                    <a:pt x="235" y="234"/>
                    <a:pt x="237" y="233"/>
                    <a:pt x="238" y="232"/>
                  </a:cubicBezTo>
                  <a:lnTo>
                    <a:pt x="236" y="232"/>
                  </a:lnTo>
                  <a:close/>
                  <a:moveTo>
                    <a:pt x="136" y="88"/>
                  </a:moveTo>
                  <a:cubicBezTo>
                    <a:pt x="134" y="91"/>
                    <a:pt x="131" y="94"/>
                    <a:pt x="127" y="96"/>
                  </a:cubicBezTo>
                  <a:cubicBezTo>
                    <a:pt x="124" y="98"/>
                    <a:pt x="120" y="99"/>
                    <a:pt x="116" y="100"/>
                  </a:cubicBezTo>
                  <a:cubicBezTo>
                    <a:pt x="111" y="101"/>
                    <a:pt x="107" y="101"/>
                    <a:pt x="102" y="102"/>
                  </a:cubicBezTo>
                  <a:cubicBezTo>
                    <a:pt x="91" y="102"/>
                    <a:pt x="91" y="102"/>
                    <a:pt x="91" y="102"/>
                  </a:cubicBezTo>
                  <a:cubicBezTo>
                    <a:pt x="77" y="102"/>
                    <a:pt x="77" y="102"/>
                    <a:pt x="77" y="102"/>
                  </a:cubicBezTo>
                  <a:cubicBezTo>
                    <a:pt x="77" y="53"/>
                    <a:pt x="77" y="53"/>
                    <a:pt x="77" y="53"/>
                  </a:cubicBezTo>
                  <a:cubicBezTo>
                    <a:pt x="102" y="53"/>
                    <a:pt x="102" y="53"/>
                    <a:pt x="102" y="53"/>
                  </a:cubicBezTo>
                  <a:cubicBezTo>
                    <a:pt x="107" y="53"/>
                    <a:pt x="112" y="54"/>
                    <a:pt x="116" y="54"/>
                  </a:cubicBezTo>
                  <a:cubicBezTo>
                    <a:pt x="121" y="55"/>
                    <a:pt x="125" y="56"/>
                    <a:pt x="128" y="58"/>
                  </a:cubicBezTo>
                  <a:cubicBezTo>
                    <a:pt x="131" y="59"/>
                    <a:pt x="134" y="62"/>
                    <a:pt x="136" y="65"/>
                  </a:cubicBezTo>
                  <a:cubicBezTo>
                    <a:pt x="138" y="68"/>
                    <a:pt x="139" y="71"/>
                    <a:pt x="139" y="76"/>
                  </a:cubicBezTo>
                  <a:cubicBezTo>
                    <a:pt x="139" y="81"/>
                    <a:pt x="138" y="85"/>
                    <a:pt x="136" y="88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2" name="Freeform 10"/>
            <p:cNvSpPr>
              <a:spLocks/>
            </p:cNvSpPr>
            <p:nvPr userDrawn="1"/>
          </p:nvSpPr>
          <p:spPr bwMode="auto">
            <a:xfrm>
              <a:off x="316" y="448"/>
              <a:ext cx="1430" cy="197"/>
            </a:xfrm>
            <a:custGeom>
              <a:avLst/>
              <a:gdLst>
                <a:gd name="T0" fmla="*/ 44 w 2095"/>
                <a:gd name="T1" fmla="*/ 71 h 289"/>
                <a:gd name="T2" fmla="*/ 143 w 2095"/>
                <a:gd name="T3" fmla="*/ 72 h 289"/>
                <a:gd name="T4" fmla="*/ 205 w 2095"/>
                <a:gd name="T5" fmla="*/ 0 h 289"/>
                <a:gd name="T6" fmla="*/ 220 w 2095"/>
                <a:gd name="T7" fmla="*/ 71 h 289"/>
                <a:gd name="T8" fmla="*/ 2051 w 2095"/>
                <a:gd name="T9" fmla="*/ 71 h 289"/>
                <a:gd name="T10" fmla="*/ 2095 w 2095"/>
                <a:gd name="T11" fmla="*/ 115 h 289"/>
                <a:gd name="T12" fmla="*/ 2095 w 2095"/>
                <a:gd name="T13" fmla="*/ 245 h 289"/>
                <a:gd name="T14" fmla="*/ 2051 w 2095"/>
                <a:gd name="T15" fmla="*/ 289 h 289"/>
                <a:gd name="T16" fmla="*/ 44 w 2095"/>
                <a:gd name="T17" fmla="*/ 289 h 289"/>
                <a:gd name="T18" fmla="*/ 0 w 2095"/>
                <a:gd name="T19" fmla="*/ 245 h 289"/>
                <a:gd name="T20" fmla="*/ 0 w 2095"/>
                <a:gd name="T21" fmla="*/ 115 h 289"/>
                <a:gd name="T22" fmla="*/ 44 w 2095"/>
                <a:gd name="T23" fmla="*/ 71 h 28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95" h="289">
                  <a:moveTo>
                    <a:pt x="44" y="71"/>
                  </a:moveTo>
                  <a:cubicBezTo>
                    <a:pt x="143" y="72"/>
                    <a:pt x="143" y="72"/>
                    <a:pt x="143" y="72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20" y="71"/>
                    <a:pt x="220" y="71"/>
                    <a:pt x="220" y="71"/>
                  </a:cubicBezTo>
                  <a:cubicBezTo>
                    <a:pt x="2051" y="71"/>
                    <a:pt x="2051" y="71"/>
                    <a:pt x="2051" y="71"/>
                  </a:cubicBezTo>
                  <a:cubicBezTo>
                    <a:pt x="2075" y="71"/>
                    <a:pt x="2095" y="91"/>
                    <a:pt x="2095" y="115"/>
                  </a:cubicBezTo>
                  <a:cubicBezTo>
                    <a:pt x="2095" y="245"/>
                    <a:pt x="2095" y="245"/>
                    <a:pt x="2095" y="245"/>
                  </a:cubicBezTo>
                  <a:cubicBezTo>
                    <a:pt x="2095" y="269"/>
                    <a:pt x="2075" y="289"/>
                    <a:pt x="2051" y="289"/>
                  </a:cubicBezTo>
                  <a:cubicBezTo>
                    <a:pt x="44" y="289"/>
                    <a:pt x="44" y="289"/>
                    <a:pt x="44" y="289"/>
                  </a:cubicBezTo>
                  <a:cubicBezTo>
                    <a:pt x="20" y="289"/>
                    <a:pt x="0" y="269"/>
                    <a:pt x="0" y="24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91"/>
                    <a:pt x="20" y="71"/>
                    <a:pt x="44" y="71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Freeform 11"/>
            <p:cNvSpPr>
              <a:spLocks noEditPoints="1"/>
            </p:cNvSpPr>
            <p:nvPr userDrawn="1"/>
          </p:nvSpPr>
          <p:spPr bwMode="auto">
            <a:xfrm>
              <a:off x="839" y="271"/>
              <a:ext cx="169" cy="166"/>
            </a:xfrm>
            <a:custGeom>
              <a:avLst/>
              <a:gdLst>
                <a:gd name="T0" fmla="*/ 47 w 169"/>
                <a:gd name="T1" fmla="*/ 0 h 166"/>
                <a:gd name="T2" fmla="*/ 121 w 169"/>
                <a:gd name="T3" fmla="*/ 0 h 166"/>
                <a:gd name="T4" fmla="*/ 169 w 169"/>
                <a:gd name="T5" fmla="*/ 166 h 166"/>
                <a:gd name="T6" fmla="*/ 112 w 169"/>
                <a:gd name="T7" fmla="*/ 166 h 166"/>
                <a:gd name="T8" fmla="*/ 106 w 169"/>
                <a:gd name="T9" fmla="*/ 134 h 166"/>
                <a:gd name="T10" fmla="*/ 62 w 169"/>
                <a:gd name="T11" fmla="*/ 134 h 166"/>
                <a:gd name="T12" fmla="*/ 55 w 169"/>
                <a:gd name="T13" fmla="*/ 166 h 166"/>
                <a:gd name="T14" fmla="*/ 0 w 169"/>
                <a:gd name="T15" fmla="*/ 166 h 166"/>
                <a:gd name="T16" fmla="*/ 47 w 169"/>
                <a:gd name="T17" fmla="*/ 0 h 166"/>
                <a:gd name="T18" fmla="*/ 99 w 169"/>
                <a:gd name="T19" fmla="*/ 104 h 166"/>
                <a:gd name="T20" fmla="*/ 84 w 169"/>
                <a:gd name="T21" fmla="*/ 32 h 166"/>
                <a:gd name="T22" fmla="*/ 67 w 169"/>
                <a:gd name="T23" fmla="*/ 104 h 166"/>
                <a:gd name="T24" fmla="*/ 99 w 169"/>
                <a:gd name="T25" fmla="*/ 104 h 1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9" h="166">
                  <a:moveTo>
                    <a:pt x="47" y="0"/>
                  </a:moveTo>
                  <a:lnTo>
                    <a:pt x="121" y="0"/>
                  </a:lnTo>
                  <a:lnTo>
                    <a:pt x="169" y="166"/>
                  </a:lnTo>
                  <a:lnTo>
                    <a:pt x="112" y="166"/>
                  </a:lnTo>
                  <a:lnTo>
                    <a:pt x="106" y="134"/>
                  </a:lnTo>
                  <a:lnTo>
                    <a:pt x="62" y="134"/>
                  </a:lnTo>
                  <a:lnTo>
                    <a:pt x="55" y="166"/>
                  </a:lnTo>
                  <a:lnTo>
                    <a:pt x="0" y="166"/>
                  </a:lnTo>
                  <a:lnTo>
                    <a:pt x="47" y="0"/>
                  </a:lnTo>
                  <a:close/>
                  <a:moveTo>
                    <a:pt x="99" y="104"/>
                  </a:moveTo>
                  <a:lnTo>
                    <a:pt x="84" y="32"/>
                  </a:lnTo>
                  <a:lnTo>
                    <a:pt x="67" y="104"/>
                  </a:lnTo>
                  <a:lnTo>
                    <a:pt x="99" y="104"/>
                  </a:ln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12"/>
            <p:cNvSpPr>
              <a:spLocks noEditPoints="1"/>
            </p:cNvSpPr>
            <p:nvPr userDrawn="1"/>
          </p:nvSpPr>
          <p:spPr bwMode="auto">
            <a:xfrm>
              <a:off x="363" y="548"/>
              <a:ext cx="45" cy="52"/>
            </a:xfrm>
            <a:custGeom>
              <a:avLst/>
              <a:gdLst>
                <a:gd name="T0" fmla="*/ 66 w 66"/>
                <a:gd name="T1" fmla="*/ 74 h 77"/>
                <a:gd name="T2" fmla="*/ 58 w 66"/>
                <a:gd name="T3" fmla="*/ 77 h 77"/>
                <a:gd name="T4" fmla="*/ 47 w 66"/>
                <a:gd name="T5" fmla="*/ 68 h 77"/>
                <a:gd name="T6" fmla="*/ 26 w 66"/>
                <a:gd name="T7" fmla="*/ 77 h 77"/>
                <a:gd name="T8" fmla="*/ 0 w 66"/>
                <a:gd name="T9" fmla="*/ 53 h 77"/>
                <a:gd name="T10" fmla="*/ 30 w 66"/>
                <a:gd name="T11" fmla="*/ 28 h 77"/>
                <a:gd name="T12" fmla="*/ 46 w 66"/>
                <a:gd name="T13" fmla="*/ 30 h 77"/>
                <a:gd name="T14" fmla="*/ 46 w 66"/>
                <a:gd name="T15" fmla="*/ 26 h 77"/>
                <a:gd name="T16" fmla="*/ 42 w 66"/>
                <a:gd name="T17" fmla="*/ 13 h 77"/>
                <a:gd name="T18" fmla="*/ 28 w 66"/>
                <a:gd name="T19" fmla="*/ 8 h 77"/>
                <a:gd name="T20" fmla="*/ 7 w 66"/>
                <a:gd name="T21" fmla="*/ 13 h 77"/>
                <a:gd name="T22" fmla="*/ 7 w 66"/>
                <a:gd name="T23" fmla="*/ 4 h 77"/>
                <a:gd name="T24" fmla="*/ 29 w 66"/>
                <a:gd name="T25" fmla="*/ 0 h 77"/>
                <a:gd name="T26" fmla="*/ 52 w 66"/>
                <a:gd name="T27" fmla="*/ 8 h 77"/>
                <a:gd name="T28" fmla="*/ 58 w 66"/>
                <a:gd name="T29" fmla="*/ 25 h 77"/>
                <a:gd name="T30" fmla="*/ 58 w 66"/>
                <a:gd name="T31" fmla="*/ 62 h 77"/>
                <a:gd name="T32" fmla="*/ 62 w 66"/>
                <a:gd name="T33" fmla="*/ 68 h 77"/>
                <a:gd name="T34" fmla="*/ 66 w 66"/>
                <a:gd name="T35" fmla="*/ 67 h 77"/>
                <a:gd name="T36" fmla="*/ 66 w 66"/>
                <a:gd name="T37" fmla="*/ 74 h 77"/>
                <a:gd name="T38" fmla="*/ 46 w 66"/>
                <a:gd name="T39" fmla="*/ 38 h 77"/>
                <a:gd name="T40" fmla="*/ 31 w 66"/>
                <a:gd name="T41" fmla="*/ 36 h 77"/>
                <a:gd name="T42" fmla="*/ 12 w 66"/>
                <a:gd name="T43" fmla="*/ 52 h 77"/>
                <a:gd name="T44" fmla="*/ 28 w 66"/>
                <a:gd name="T45" fmla="*/ 69 h 77"/>
                <a:gd name="T46" fmla="*/ 42 w 66"/>
                <a:gd name="T47" fmla="*/ 63 h 77"/>
                <a:gd name="T48" fmla="*/ 46 w 66"/>
                <a:gd name="T49" fmla="*/ 49 h 77"/>
                <a:gd name="T50" fmla="*/ 46 w 66"/>
                <a:gd name="T51" fmla="*/ 38 h 7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6" h="77">
                  <a:moveTo>
                    <a:pt x="66" y="74"/>
                  </a:moveTo>
                  <a:cubicBezTo>
                    <a:pt x="64" y="76"/>
                    <a:pt x="61" y="77"/>
                    <a:pt x="58" y="77"/>
                  </a:cubicBezTo>
                  <a:cubicBezTo>
                    <a:pt x="51" y="77"/>
                    <a:pt x="47" y="74"/>
                    <a:pt x="47" y="68"/>
                  </a:cubicBezTo>
                  <a:cubicBezTo>
                    <a:pt x="43" y="74"/>
                    <a:pt x="35" y="77"/>
                    <a:pt x="26" y="77"/>
                  </a:cubicBezTo>
                  <a:cubicBezTo>
                    <a:pt x="11" y="77"/>
                    <a:pt x="0" y="69"/>
                    <a:pt x="0" y="53"/>
                  </a:cubicBezTo>
                  <a:cubicBezTo>
                    <a:pt x="0" y="38"/>
                    <a:pt x="10" y="28"/>
                    <a:pt x="30" y="28"/>
                  </a:cubicBezTo>
                  <a:cubicBezTo>
                    <a:pt x="36" y="28"/>
                    <a:pt x="42" y="29"/>
                    <a:pt x="46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0"/>
                    <a:pt x="45" y="16"/>
                    <a:pt x="42" y="13"/>
                  </a:cubicBezTo>
                  <a:cubicBezTo>
                    <a:pt x="40" y="10"/>
                    <a:pt x="35" y="8"/>
                    <a:pt x="28" y="8"/>
                  </a:cubicBezTo>
                  <a:cubicBezTo>
                    <a:pt x="20" y="8"/>
                    <a:pt x="13" y="10"/>
                    <a:pt x="7" y="13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12" y="2"/>
                    <a:pt x="20" y="0"/>
                    <a:pt x="29" y="0"/>
                  </a:cubicBezTo>
                  <a:cubicBezTo>
                    <a:pt x="39" y="0"/>
                    <a:pt x="47" y="2"/>
                    <a:pt x="52" y="8"/>
                  </a:cubicBezTo>
                  <a:cubicBezTo>
                    <a:pt x="56" y="12"/>
                    <a:pt x="58" y="17"/>
                    <a:pt x="58" y="25"/>
                  </a:cubicBezTo>
                  <a:cubicBezTo>
                    <a:pt x="58" y="62"/>
                    <a:pt x="58" y="62"/>
                    <a:pt x="58" y="62"/>
                  </a:cubicBezTo>
                  <a:cubicBezTo>
                    <a:pt x="58" y="66"/>
                    <a:pt x="58" y="68"/>
                    <a:pt x="62" y="68"/>
                  </a:cubicBezTo>
                  <a:cubicBezTo>
                    <a:pt x="63" y="68"/>
                    <a:pt x="65" y="68"/>
                    <a:pt x="66" y="67"/>
                  </a:cubicBezTo>
                  <a:lnTo>
                    <a:pt x="66" y="74"/>
                  </a:lnTo>
                  <a:close/>
                  <a:moveTo>
                    <a:pt x="46" y="38"/>
                  </a:moveTo>
                  <a:cubicBezTo>
                    <a:pt x="43" y="37"/>
                    <a:pt x="37" y="36"/>
                    <a:pt x="31" y="36"/>
                  </a:cubicBezTo>
                  <a:cubicBezTo>
                    <a:pt x="17" y="36"/>
                    <a:pt x="12" y="43"/>
                    <a:pt x="12" y="52"/>
                  </a:cubicBezTo>
                  <a:cubicBezTo>
                    <a:pt x="12" y="63"/>
                    <a:pt x="19" y="69"/>
                    <a:pt x="28" y="69"/>
                  </a:cubicBezTo>
                  <a:cubicBezTo>
                    <a:pt x="34" y="69"/>
                    <a:pt x="39" y="67"/>
                    <a:pt x="42" y="63"/>
                  </a:cubicBezTo>
                  <a:cubicBezTo>
                    <a:pt x="45" y="60"/>
                    <a:pt x="46" y="55"/>
                    <a:pt x="46" y="49"/>
                  </a:cubicBezTo>
                  <a:lnTo>
                    <a:pt x="46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13"/>
            <p:cNvSpPr>
              <a:spLocks/>
            </p:cNvSpPr>
            <p:nvPr userDrawn="1"/>
          </p:nvSpPr>
          <p:spPr bwMode="auto">
            <a:xfrm>
              <a:off x="414" y="548"/>
              <a:ext cx="41" cy="52"/>
            </a:xfrm>
            <a:custGeom>
              <a:avLst/>
              <a:gdLst>
                <a:gd name="T0" fmla="*/ 48 w 59"/>
                <a:gd name="T1" fmla="*/ 22 h 77"/>
                <a:gd name="T2" fmla="*/ 33 w 59"/>
                <a:gd name="T3" fmla="*/ 8 h 77"/>
                <a:gd name="T4" fmla="*/ 12 w 59"/>
                <a:gd name="T5" fmla="*/ 38 h 77"/>
                <a:gd name="T6" fmla="*/ 36 w 59"/>
                <a:gd name="T7" fmla="*/ 68 h 77"/>
                <a:gd name="T8" fmla="*/ 56 w 59"/>
                <a:gd name="T9" fmla="*/ 62 h 77"/>
                <a:gd name="T10" fmla="*/ 56 w 59"/>
                <a:gd name="T11" fmla="*/ 71 h 77"/>
                <a:gd name="T12" fmla="*/ 34 w 59"/>
                <a:gd name="T13" fmla="*/ 77 h 77"/>
                <a:gd name="T14" fmla="*/ 0 w 59"/>
                <a:gd name="T15" fmla="*/ 39 h 77"/>
                <a:gd name="T16" fmla="*/ 33 w 59"/>
                <a:gd name="T17" fmla="*/ 0 h 77"/>
                <a:gd name="T18" fmla="*/ 53 w 59"/>
                <a:gd name="T19" fmla="*/ 8 h 77"/>
                <a:gd name="T20" fmla="*/ 59 w 59"/>
                <a:gd name="T21" fmla="*/ 20 h 77"/>
                <a:gd name="T22" fmla="*/ 48 w 59"/>
                <a:gd name="T23" fmla="*/ 22 h 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77">
                  <a:moveTo>
                    <a:pt x="48" y="22"/>
                  </a:moveTo>
                  <a:cubicBezTo>
                    <a:pt x="46" y="14"/>
                    <a:pt x="42" y="8"/>
                    <a:pt x="33" y="8"/>
                  </a:cubicBezTo>
                  <a:cubicBezTo>
                    <a:pt x="19" y="8"/>
                    <a:pt x="12" y="20"/>
                    <a:pt x="12" y="38"/>
                  </a:cubicBezTo>
                  <a:cubicBezTo>
                    <a:pt x="12" y="57"/>
                    <a:pt x="19" y="68"/>
                    <a:pt x="36" y="68"/>
                  </a:cubicBezTo>
                  <a:cubicBezTo>
                    <a:pt x="43" y="68"/>
                    <a:pt x="50" y="66"/>
                    <a:pt x="56" y="62"/>
                  </a:cubicBezTo>
                  <a:cubicBezTo>
                    <a:pt x="56" y="71"/>
                    <a:pt x="56" y="71"/>
                    <a:pt x="56" y="71"/>
                  </a:cubicBezTo>
                  <a:cubicBezTo>
                    <a:pt x="51" y="75"/>
                    <a:pt x="42" y="77"/>
                    <a:pt x="34" y="77"/>
                  </a:cubicBezTo>
                  <a:cubicBezTo>
                    <a:pt x="12" y="77"/>
                    <a:pt x="0" y="63"/>
                    <a:pt x="0" y="39"/>
                  </a:cubicBezTo>
                  <a:cubicBezTo>
                    <a:pt x="0" y="15"/>
                    <a:pt x="13" y="0"/>
                    <a:pt x="33" y="0"/>
                  </a:cubicBezTo>
                  <a:cubicBezTo>
                    <a:pt x="41" y="0"/>
                    <a:pt x="48" y="3"/>
                    <a:pt x="53" y="8"/>
                  </a:cubicBezTo>
                  <a:cubicBezTo>
                    <a:pt x="56" y="11"/>
                    <a:pt x="58" y="15"/>
                    <a:pt x="59" y="20"/>
                  </a:cubicBezTo>
                  <a:lnTo>
                    <a:pt x="48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 14"/>
            <p:cNvSpPr>
              <a:spLocks/>
            </p:cNvSpPr>
            <p:nvPr userDrawn="1"/>
          </p:nvSpPr>
          <p:spPr bwMode="auto">
            <a:xfrm>
              <a:off x="461" y="548"/>
              <a:ext cx="41" cy="52"/>
            </a:xfrm>
            <a:custGeom>
              <a:avLst/>
              <a:gdLst>
                <a:gd name="T0" fmla="*/ 49 w 59"/>
                <a:gd name="T1" fmla="*/ 22 h 77"/>
                <a:gd name="T2" fmla="*/ 33 w 59"/>
                <a:gd name="T3" fmla="*/ 8 h 77"/>
                <a:gd name="T4" fmla="*/ 12 w 59"/>
                <a:gd name="T5" fmla="*/ 38 h 77"/>
                <a:gd name="T6" fmla="*/ 36 w 59"/>
                <a:gd name="T7" fmla="*/ 68 h 77"/>
                <a:gd name="T8" fmla="*/ 56 w 59"/>
                <a:gd name="T9" fmla="*/ 62 h 77"/>
                <a:gd name="T10" fmla="*/ 56 w 59"/>
                <a:gd name="T11" fmla="*/ 71 h 77"/>
                <a:gd name="T12" fmla="*/ 34 w 59"/>
                <a:gd name="T13" fmla="*/ 77 h 77"/>
                <a:gd name="T14" fmla="*/ 0 w 59"/>
                <a:gd name="T15" fmla="*/ 39 h 77"/>
                <a:gd name="T16" fmla="*/ 33 w 59"/>
                <a:gd name="T17" fmla="*/ 0 h 77"/>
                <a:gd name="T18" fmla="*/ 53 w 59"/>
                <a:gd name="T19" fmla="*/ 8 h 77"/>
                <a:gd name="T20" fmla="*/ 59 w 59"/>
                <a:gd name="T21" fmla="*/ 20 h 77"/>
                <a:gd name="T22" fmla="*/ 49 w 59"/>
                <a:gd name="T23" fmla="*/ 22 h 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77">
                  <a:moveTo>
                    <a:pt x="49" y="22"/>
                  </a:moveTo>
                  <a:cubicBezTo>
                    <a:pt x="46" y="14"/>
                    <a:pt x="42" y="8"/>
                    <a:pt x="33" y="8"/>
                  </a:cubicBezTo>
                  <a:cubicBezTo>
                    <a:pt x="20" y="8"/>
                    <a:pt x="12" y="20"/>
                    <a:pt x="12" y="38"/>
                  </a:cubicBezTo>
                  <a:cubicBezTo>
                    <a:pt x="12" y="57"/>
                    <a:pt x="19" y="68"/>
                    <a:pt x="36" y="68"/>
                  </a:cubicBezTo>
                  <a:cubicBezTo>
                    <a:pt x="43" y="68"/>
                    <a:pt x="51" y="66"/>
                    <a:pt x="56" y="62"/>
                  </a:cubicBezTo>
                  <a:cubicBezTo>
                    <a:pt x="56" y="71"/>
                    <a:pt x="56" y="71"/>
                    <a:pt x="56" y="71"/>
                  </a:cubicBezTo>
                  <a:cubicBezTo>
                    <a:pt x="51" y="75"/>
                    <a:pt x="42" y="77"/>
                    <a:pt x="34" y="77"/>
                  </a:cubicBezTo>
                  <a:cubicBezTo>
                    <a:pt x="12" y="77"/>
                    <a:pt x="0" y="63"/>
                    <a:pt x="0" y="39"/>
                  </a:cubicBezTo>
                  <a:cubicBezTo>
                    <a:pt x="0" y="15"/>
                    <a:pt x="13" y="0"/>
                    <a:pt x="33" y="0"/>
                  </a:cubicBezTo>
                  <a:cubicBezTo>
                    <a:pt x="42" y="0"/>
                    <a:pt x="49" y="3"/>
                    <a:pt x="53" y="8"/>
                  </a:cubicBezTo>
                  <a:cubicBezTo>
                    <a:pt x="56" y="11"/>
                    <a:pt x="58" y="15"/>
                    <a:pt x="59" y="20"/>
                  </a:cubicBezTo>
                  <a:lnTo>
                    <a:pt x="4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 15"/>
            <p:cNvSpPr>
              <a:spLocks noEditPoints="1"/>
            </p:cNvSpPr>
            <p:nvPr userDrawn="1"/>
          </p:nvSpPr>
          <p:spPr bwMode="auto">
            <a:xfrm>
              <a:off x="508" y="529"/>
              <a:ext cx="20" cy="71"/>
            </a:xfrm>
            <a:custGeom>
              <a:avLst/>
              <a:gdLst>
                <a:gd name="T0" fmla="*/ 28 w 29"/>
                <a:gd name="T1" fmla="*/ 101 h 104"/>
                <a:gd name="T2" fmla="*/ 20 w 29"/>
                <a:gd name="T3" fmla="*/ 104 h 104"/>
                <a:gd name="T4" fmla="*/ 11 w 29"/>
                <a:gd name="T5" fmla="*/ 100 h 104"/>
                <a:gd name="T6" fmla="*/ 9 w 29"/>
                <a:gd name="T7" fmla="*/ 91 h 104"/>
                <a:gd name="T8" fmla="*/ 9 w 29"/>
                <a:gd name="T9" fmla="*/ 37 h 104"/>
                <a:gd name="T10" fmla="*/ 0 w 29"/>
                <a:gd name="T11" fmla="*/ 37 h 104"/>
                <a:gd name="T12" fmla="*/ 0 w 29"/>
                <a:gd name="T13" fmla="*/ 28 h 104"/>
                <a:gd name="T14" fmla="*/ 20 w 29"/>
                <a:gd name="T15" fmla="*/ 28 h 104"/>
                <a:gd name="T16" fmla="*/ 20 w 29"/>
                <a:gd name="T17" fmla="*/ 89 h 104"/>
                <a:gd name="T18" fmla="*/ 24 w 29"/>
                <a:gd name="T19" fmla="*/ 95 h 104"/>
                <a:gd name="T20" fmla="*/ 29 w 29"/>
                <a:gd name="T21" fmla="*/ 94 h 104"/>
                <a:gd name="T22" fmla="*/ 28 w 29"/>
                <a:gd name="T23" fmla="*/ 101 h 104"/>
                <a:gd name="T24" fmla="*/ 13 w 29"/>
                <a:gd name="T25" fmla="*/ 15 h 104"/>
                <a:gd name="T26" fmla="*/ 6 w 29"/>
                <a:gd name="T27" fmla="*/ 7 h 104"/>
                <a:gd name="T28" fmla="*/ 13 w 29"/>
                <a:gd name="T29" fmla="*/ 0 h 104"/>
                <a:gd name="T30" fmla="*/ 21 w 29"/>
                <a:gd name="T31" fmla="*/ 7 h 104"/>
                <a:gd name="T32" fmla="*/ 13 w 29"/>
                <a:gd name="T33" fmla="*/ 15 h 1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9" h="104">
                  <a:moveTo>
                    <a:pt x="28" y="101"/>
                  </a:moveTo>
                  <a:cubicBezTo>
                    <a:pt x="27" y="103"/>
                    <a:pt x="23" y="104"/>
                    <a:pt x="20" y="104"/>
                  </a:cubicBezTo>
                  <a:cubicBezTo>
                    <a:pt x="16" y="104"/>
                    <a:pt x="13" y="102"/>
                    <a:pt x="11" y="100"/>
                  </a:cubicBezTo>
                  <a:cubicBezTo>
                    <a:pt x="9" y="98"/>
                    <a:pt x="9" y="95"/>
                    <a:pt x="9" y="91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20" y="28"/>
                    <a:pt x="20" y="28"/>
                    <a:pt x="20" y="28"/>
                  </a:cubicBezTo>
                  <a:cubicBezTo>
                    <a:pt x="20" y="89"/>
                    <a:pt x="20" y="89"/>
                    <a:pt x="20" y="89"/>
                  </a:cubicBezTo>
                  <a:cubicBezTo>
                    <a:pt x="20" y="94"/>
                    <a:pt x="21" y="95"/>
                    <a:pt x="24" y="95"/>
                  </a:cubicBezTo>
                  <a:cubicBezTo>
                    <a:pt x="26" y="95"/>
                    <a:pt x="28" y="94"/>
                    <a:pt x="29" y="94"/>
                  </a:cubicBezTo>
                  <a:lnTo>
                    <a:pt x="28" y="101"/>
                  </a:lnTo>
                  <a:close/>
                  <a:moveTo>
                    <a:pt x="13" y="15"/>
                  </a:moveTo>
                  <a:cubicBezTo>
                    <a:pt x="9" y="15"/>
                    <a:pt x="6" y="11"/>
                    <a:pt x="6" y="7"/>
                  </a:cubicBezTo>
                  <a:cubicBezTo>
                    <a:pt x="6" y="3"/>
                    <a:pt x="9" y="0"/>
                    <a:pt x="13" y="0"/>
                  </a:cubicBezTo>
                  <a:cubicBezTo>
                    <a:pt x="18" y="0"/>
                    <a:pt x="21" y="3"/>
                    <a:pt x="21" y="7"/>
                  </a:cubicBezTo>
                  <a:cubicBezTo>
                    <a:pt x="21" y="11"/>
                    <a:pt x="18" y="15"/>
                    <a:pt x="13" y="15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 noEditPoints="1"/>
            </p:cNvSpPr>
            <p:nvPr userDrawn="1"/>
          </p:nvSpPr>
          <p:spPr bwMode="auto">
            <a:xfrm>
              <a:off x="536" y="528"/>
              <a:ext cx="48" cy="72"/>
            </a:xfrm>
            <a:custGeom>
              <a:avLst/>
              <a:gdLst>
                <a:gd name="T0" fmla="*/ 71 w 71"/>
                <a:gd name="T1" fmla="*/ 103 h 106"/>
                <a:gd name="T2" fmla="*/ 63 w 71"/>
                <a:gd name="T3" fmla="*/ 106 h 106"/>
                <a:gd name="T4" fmla="*/ 52 w 71"/>
                <a:gd name="T5" fmla="*/ 97 h 106"/>
                <a:gd name="T6" fmla="*/ 31 w 71"/>
                <a:gd name="T7" fmla="*/ 106 h 106"/>
                <a:gd name="T8" fmla="*/ 0 w 71"/>
                <a:gd name="T9" fmla="*/ 71 h 106"/>
                <a:gd name="T10" fmla="*/ 11 w 71"/>
                <a:gd name="T11" fmla="*/ 39 h 106"/>
                <a:gd name="T12" fmla="*/ 38 w 71"/>
                <a:gd name="T13" fmla="*/ 29 h 106"/>
                <a:gd name="T14" fmla="*/ 51 w 71"/>
                <a:gd name="T15" fmla="*/ 31 h 106"/>
                <a:gd name="T16" fmla="*/ 51 w 71"/>
                <a:gd name="T17" fmla="*/ 8 h 106"/>
                <a:gd name="T18" fmla="*/ 42 w 71"/>
                <a:gd name="T19" fmla="*/ 8 h 106"/>
                <a:gd name="T20" fmla="*/ 42 w 71"/>
                <a:gd name="T21" fmla="*/ 0 h 106"/>
                <a:gd name="T22" fmla="*/ 63 w 71"/>
                <a:gd name="T23" fmla="*/ 0 h 106"/>
                <a:gd name="T24" fmla="*/ 63 w 71"/>
                <a:gd name="T25" fmla="*/ 91 h 106"/>
                <a:gd name="T26" fmla="*/ 67 w 71"/>
                <a:gd name="T27" fmla="*/ 97 h 106"/>
                <a:gd name="T28" fmla="*/ 71 w 71"/>
                <a:gd name="T29" fmla="*/ 96 h 106"/>
                <a:gd name="T30" fmla="*/ 71 w 71"/>
                <a:gd name="T31" fmla="*/ 103 h 106"/>
                <a:gd name="T32" fmla="*/ 51 w 71"/>
                <a:gd name="T33" fmla="*/ 40 h 106"/>
                <a:gd name="T34" fmla="*/ 39 w 71"/>
                <a:gd name="T35" fmla="*/ 37 h 106"/>
                <a:gd name="T36" fmla="*/ 12 w 71"/>
                <a:gd name="T37" fmla="*/ 70 h 106"/>
                <a:gd name="T38" fmla="*/ 32 w 71"/>
                <a:gd name="T39" fmla="*/ 98 h 106"/>
                <a:gd name="T40" fmla="*/ 48 w 71"/>
                <a:gd name="T41" fmla="*/ 88 h 106"/>
                <a:gd name="T42" fmla="*/ 51 w 71"/>
                <a:gd name="T43" fmla="*/ 74 h 106"/>
                <a:gd name="T44" fmla="*/ 51 w 71"/>
                <a:gd name="T45" fmla="*/ 40 h 10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71" h="106">
                  <a:moveTo>
                    <a:pt x="71" y="103"/>
                  </a:moveTo>
                  <a:cubicBezTo>
                    <a:pt x="69" y="105"/>
                    <a:pt x="66" y="106"/>
                    <a:pt x="63" y="106"/>
                  </a:cubicBezTo>
                  <a:cubicBezTo>
                    <a:pt x="57" y="106"/>
                    <a:pt x="53" y="103"/>
                    <a:pt x="52" y="97"/>
                  </a:cubicBezTo>
                  <a:cubicBezTo>
                    <a:pt x="48" y="103"/>
                    <a:pt x="41" y="106"/>
                    <a:pt x="31" y="106"/>
                  </a:cubicBezTo>
                  <a:cubicBezTo>
                    <a:pt x="10" y="106"/>
                    <a:pt x="0" y="91"/>
                    <a:pt x="0" y="71"/>
                  </a:cubicBezTo>
                  <a:cubicBezTo>
                    <a:pt x="0" y="58"/>
                    <a:pt x="4" y="47"/>
                    <a:pt x="11" y="39"/>
                  </a:cubicBezTo>
                  <a:cubicBezTo>
                    <a:pt x="17" y="33"/>
                    <a:pt x="26" y="29"/>
                    <a:pt x="38" y="29"/>
                  </a:cubicBezTo>
                  <a:cubicBezTo>
                    <a:pt x="43" y="29"/>
                    <a:pt x="47" y="30"/>
                    <a:pt x="51" y="31"/>
                  </a:cubicBezTo>
                  <a:cubicBezTo>
                    <a:pt x="51" y="8"/>
                    <a:pt x="51" y="8"/>
                    <a:pt x="51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91"/>
                    <a:pt x="63" y="91"/>
                    <a:pt x="63" y="91"/>
                  </a:cubicBezTo>
                  <a:cubicBezTo>
                    <a:pt x="63" y="96"/>
                    <a:pt x="64" y="97"/>
                    <a:pt x="67" y="97"/>
                  </a:cubicBezTo>
                  <a:cubicBezTo>
                    <a:pt x="68" y="97"/>
                    <a:pt x="70" y="96"/>
                    <a:pt x="71" y="96"/>
                  </a:cubicBezTo>
                  <a:lnTo>
                    <a:pt x="71" y="103"/>
                  </a:lnTo>
                  <a:close/>
                  <a:moveTo>
                    <a:pt x="51" y="40"/>
                  </a:moveTo>
                  <a:cubicBezTo>
                    <a:pt x="48" y="38"/>
                    <a:pt x="43" y="37"/>
                    <a:pt x="39" y="37"/>
                  </a:cubicBezTo>
                  <a:cubicBezTo>
                    <a:pt x="22" y="37"/>
                    <a:pt x="12" y="48"/>
                    <a:pt x="12" y="70"/>
                  </a:cubicBezTo>
                  <a:cubicBezTo>
                    <a:pt x="12" y="86"/>
                    <a:pt x="18" y="98"/>
                    <a:pt x="32" y="98"/>
                  </a:cubicBezTo>
                  <a:cubicBezTo>
                    <a:pt x="40" y="98"/>
                    <a:pt x="46" y="94"/>
                    <a:pt x="48" y="88"/>
                  </a:cubicBezTo>
                  <a:cubicBezTo>
                    <a:pt x="50" y="84"/>
                    <a:pt x="51" y="80"/>
                    <a:pt x="51" y="74"/>
                  </a:cubicBezTo>
                  <a:lnTo>
                    <a:pt x="51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 noEditPoints="1"/>
            </p:cNvSpPr>
            <p:nvPr userDrawn="1"/>
          </p:nvSpPr>
          <p:spPr bwMode="auto">
            <a:xfrm>
              <a:off x="591" y="548"/>
              <a:ext cx="42" cy="52"/>
            </a:xfrm>
            <a:custGeom>
              <a:avLst/>
              <a:gdLst>
                <a:gd name="T0" fmla="*/ 54 w 62"/>
                <a:gd name="T1" fmla="*/ 43 h 77"/>
                <a:gd name="T2" fmla="*/ 12 w 62"/>
                <a:gd name="T3" fmla="*/ 43 h 77"/>
                <a:gd name="T4" fmla="*/ 36 w 62"/>
                <a:gd name="T5" fmla="*/ 68 h 77"/>
                <a:gd name="T6" fmla="*/ 59 w 62"/>
                <a:gd name="T7" fmla="*/ 61 h 77"/>
                <a:gd name="T8" fmla="*/ 58 w 62"/>
                <a:gd name="T9" fmla="*/ 71 h 77"/>
                <a:gd name="T10" fmla="*/ 34 w 62"/>
                <a:gd name="T11" fmla="*/ 77 h 77"/>
                <a:gd name="T12" fmla="*/ 0 w 62"/>
                <a:gd name="T13" fmla="*/ 39 h 77"/>
                <a:gd name="T14" fmla="*/ 32 w 62"/>
                <a:gd name="T15" fmla="*/ 0 h 77"/>
                <a:gd name="T16" fmla="*/ 62 w 62"/>
                <a:gd name="T17" fmla="*/ 35 h 77"/>
                <a:gd name="T18" fmla="*/ 54 w 62"/>
                <a:gd name="T19" fmla="*/ 43 h 77"/>
                <a:gd name="T20" fmla="*/ 32 w 62"/>
                <a:gd name="T21" fmla="*/ 8 h 77"/>
                <a:gd name="T22" fmla="*/ 12 w 62"/>
                <a:gd name="T23" fmla="*/ 35 h 77"/>
                <a:gd name="T24" fmla="*/ 49 w 62"/>
                <a:gd name="T25" fmla="*/ 35 h 77"/>
                <a:gd name="T26" fmla="*/ 50 w 62"/>
                <a:gd name="T27" fmla="*/ 33 h 77"/>
                <a:gd name="T28" fmla="*/ 32 w 62"/>
                <a:gd name="T29" fmla="*/ 8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2" h="77">
                  <a:moveTo>
                    <a:pt x="54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13" y="59"/>
                    <a:pt x="21" y="68"/>
                    <a:pt x="36" y="68"/>
                  </a:cubicBezTo>
                  <a:cubicBezTo>
                    <a:pt x="44" y="68"/>
                    <a:pt x="53" y="65"/>
                    <a:pt x="59" y="6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3" y="75"/>
                    <a:pt x="43" y="77"/>
                    <a:pt x="34" y="77"/>
                  </a:cubicBezTo>
                  <a:cubicBezTo>
                    <a:pt x="11" y="77"/>
                    <a:pt x="0" y="62"/>
                    <a:pt x="0" y="39"/>
                  </a:cubicBezTo>
                  <a:cubicBezTo>
                    <a:pt x="0" y="14"/>
                    <a:pt x="13" y="0"/>
                    <a:pt x="32" y="0"/>
                  </a:cubicBezTo>
                  <a:cubicBezTo>
                    <a:pt x="50" y="0"/>
                    <a:pt x="62" y="13"/>
                    <a:pt x="62" y="35"/>
                  </a:cubicBezTo>
                  <a:cubicBezTo>
                    <a:pt x="62" y="40"/>
                    <a:pt x="60" y="43"/>
                    <a:pt x="54" y="43"/>
                  </a:cubicBezTo>
                  <a:close/>
                  <a:moveTo>
                    <a:pt x="32" y="8"/>
                  </a:moveTo>
                  <a:cubicBezTo>
                    <a:pt x="20" y="8"/>
                    <a:pt x="13" y="17"/>
                    <a:pt x="12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50" y="35"/>
                    <a:pt x="50" y="34"/>
                    <a:pt x="50" y="33"/>
                  </a:cubicBezTo>
                  <a:cubicBezTo>
                    <a:pt x="50" y="19"/>
                    <a:pt x="44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640" y="548"/>
              <a:ext cx="47" cy="52"/>
            </a:xfrm>
            <a:custGeom>
              <a:avLst/>
              <a:gdLst>
                <a:gd name="T0" fmla="*/ 68 w 68"/>
                <a:gd name="T1" fmla="*/ 76 h 76"/>
                <a:gd name="T2" fmla="*/ 56 w 68"/>
                <a:gd name="T3" fmla="*/ 76 h 76"/>
                <a:gd name="T4" fmla="*/ 56 w 68"/>
                <a:gd name="T5" fmla="*/ 29 h 76"/>
                <a:gd name="T6" fmla="*/ 52 w 68"/>
                <a:gd name="T7" fmla="*/ 14 h 76"/>
                <a:gd name="T8" fmla="*/ 40 w 68"/>
                <a:gd name="T9" fmla="*/ 9 h 76"/>
                <a:gd name="T10" fmla="*/ 25 w 68"/>
                <a:gd name="T11" fmla="*/ 15 h 76"/>
                <a:gd name="T12" fmla="*/ 20 w 68"/>
                <a:gd name="T13" fmla="*/ 33 h 76"/>
                <a:gd name="T14" fmla="*/ 20 w 68"/>
                <a:gd name="T15" fmla="*/ 76 h 76"/>
                <a:gd name="T16" fmla="*/ 9 w 68"/>
                <a:gd name="T17" fmla="*/ 76 h 76"/>
                <a:gd name="T18" fmla="*/ 9 w 68"/>
                <a:gd name="T19" fmla="*/ 10 h 76"/>
                <a:gd name="T20" fmla="*/ 0 w 68"/>
                <a:gd name="T21" fmla="*/ 10 h 76"/>
                <a:gd name="T22" fmla="*/ 0 w 68"/>
                <a:gd name="T23" fmla="*/ 1 h 76"/>
                <a:gd name="T24" fmla="*/ 16 w 68"/>
                <a:gd name="T25" fmla="*/ 1 h 76"/>
                <a:gd name="T26" fmla="*/ 18 w 68"/>
                <a:gd name="T27" fmla="*/ 10 h 76"/>
                <a:gd name="T28" fmla="*/ 42 w 68"/>
                <a:gd name="T29" fmla="*/ 0 h 76"/>
                <a:gd name="T30" fmla="*/ 62 w 68"/>
                <a:gd name="T31" fmla="*/ 8 h 76"/>
                <a:gd name="T32" fmla="*/ 68 w 68"/>
                <a:gd name="T33" fmla="*/ 28 h 76"/>
                <a:gd name="T34" fmla="*/ 68 w 68"/>
                <a:gd name="T35" fmla="*/ 76 h 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8" h="76">
                  <a:moveTo>
                    <a:pt x="68" y="76"/>
                  </a:moveTo>
                  <a:cubicBezTo>
                    <a:pt x="56" y="76"/>
                    <a:pt x="56" y="76"/>
                    <a:pt x="56" y="76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2"/>
                    <a:pt x="56" y="18"/>
                    <a:pt x="52" y="14"/>
                  </a:cubicBezTo>
                  <a:cubicBezTo>
                    <a:pt x="50" y="11"/>
                    <a:pt x="45" y="9"/>
                    <a:pt x="40" y="9"/>
                  </a:cubicBezTo>
                  <a:cubicBezTo>
                    <a:pt x="33" y="9"/>
                    <a:pt x="28" y="11"/>
                    <a:pt x="25" y="15"/>
                  </a:cubicBezTo>
                  <a:cubicBezTo>
                    <a:pt x="21" y="19"/>
                    <a:pt x="20" y="24"/>
                    <a:pt x="20" y="33"/>
                  </a:cubicBezTo>
                  <a:cubicBezTo>
                    <a:pt x="20" y="76"/>
                    <a:pt x="20" y="76"/>
                    <a:pt x="20" y="76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23" y="4"/>
                    <a:pt x="31" y="0"/>
                    <a:pt x="42" y="0"/>
                  </a:cubicBezTo>
                  <a:cubicBezTo>
                    <a:pt x="50" y="0"/>
                    <a:pt x="58" y="3"/>
                    <a:pt x="62" y="8"/>
                  </a:cubicBezTo>
                  <a:cubicBezTo>
                    <a:pt x="67" y="13"/>
                    <a:pt x="68" y="20"/>
                    <a:pt x="68" y="28"/>
                  </a:cubicBezTo>
                  <a:lnTo>
                    <a:pt x="68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/>
            </p:cNvSpPr>
            <p:nvPr userDrawn="1"/>
          </p:nvSpPr>
          <p:spPr bwMode="auto">
            <a:xfrm>
              <a:off x="696" y="533"/>
              <a:ext cx="30" cy="67"/>
            </a:xfrm>
            <a:custGeom>
              <a:avLst/>
              <a:gdLst>
                <a:gd name="T0" fmla="*/ 44 w 44"/>
                <a:gd name="T1" fmla="*/ 96 h 99"/>
                <a:gd name="T2" fmla="*/ 30 w 44"/>
                <a:gd name="T3" fmla="*/ 99 h 99"/>
                <a:gd name="T4" fmla="*/ 15 w 44"/>
                <a:gd name="T5" fmla="*/ 93 h 99"/>
                <a:gd name="T6" fmla="*/ 11 w 44"/>
                <a:gd name="T7" fmla="*/ 77 h 99"/>
                <a:gd name="T8" fmla="*/ 11 w 44"/>
                <a:gd name="T9" fmla="*/ 32 h 99"/>
                <a:gd name="T10" fmla="*/ 0 w 44"/>
                <a:gd name="T11" fmla="*/ 32 h 99"/>
                <a:gd name="T12" fmla="*/ 0 w 44"/>
                <a:gd name="T13" fmla="*/ 23 h 99"/>
                <a:gd name="T14" fmla="*/ 11 w 44"/>
                <a:gd name="T15" fmla="*/ 23 h 99"/>
                <a:gd name="T16" fmla="*/ 11 w 44"/>
                <a:gd name="T17" fmla="*/ 4 h 99"/>
                <a:gd name="T18" fmla="*/ 23 w 44"/>
                <a:gd name="T19" fmla="*/ 0 h 99"/>
                <a:gd name="T20" fmla="*/ 23 w 44"/>
                <a:gd name="T21" fmla="*/ 23 h 99"/>
                <a:gd name="T22" fmla="*/ 41 w 44"/>
                <a:gd name="T23" fmla="*/ 23 h 99"/>
                <a:gd name="T24" fmla="*/ 41 w 44"/>
                <a:gd name="T25" fmla="*/ 32 h 99"/>
                <a:gd name="T26" fmla="*/ 23 w 44"/>
                <a:gd name="T27" fmla="*/ 32 h 99"/>
                <a:gd name="T28" fmla="*/ 23 w 44"/>
                <a:gd name="T29" fmla="*/ 77 h 99"/>
                <a:gd name="T30" fmla="*/ 25 w 44"/>
                <a:gd name="T31" fmla="*/ 87 h 99"/>
                <a:gd name="T32" fmla="*/ 33 w 44"/>
                <a:gd name="T33" fmla="*/ 90 h 99"/>
                <a:gd name="T34" fmla="*/ 44 w 44"/>
                <a:gd name="T35" fmla="*/ 87 h 99"/>
                <a:gd name="T36" fmla="*/ 44 w 44"/>
                <a:gd name="T37" fmla="*/ 96 h 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4" h="99">
                  <a:moveTo>
                    <a:pt x="44" y="96"/>
                  </a:moveTo>
                  <a:cubicBezTo>
                    <a:pt x="41" y="98"/>
                    <a:pt x="35" y="99"/>
                    <a:pt x="30" y="99"/>
                  </a:cubicBezTo>
                  <a:cubicBezTo>
                    <a:pt x="23" y="99"/>
                    <a:pt x="18" y="97"/>
                    <a:pt x="15" y="93"/>
                  </a:cubicBezTo>
                  <a:cubicBezTo>
                    <a:pt x="12" y="90"/>
                    <a:pt x="11" y="85"/>
                    <a:pt x="11" y="77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81"/>
                    <a:pt x="23" y="85"/>
                    <a:pt x="25" y="87"/>
                  </a:cubicBezTo>
                  <a:cubicBezTo>
                    <a:pt x="27" y="89"/>
                    <a:pt x="29" y="90"/>
                    <a:pt x="33" y="90"/>
                  </a:cubicBezTo>
                  <a:cubicBezTo>
                    <a:pt x="37" y="90"/>
                    <a:pt x="41" y="89"/>
                    <a:pt x="44" y="87"/>
                  </a:cubicBezTo>
                  <a:lnTo>
                    <a:pt x="4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734" y="548"/>
              <a:ext cx="35" cy="52"/>
            </a:xfrm>
            <a:custGeom>
              <a:avLst/>
              <a:gdLst>
                <a:gd name="T0" fmla="*/ 23 w 50"/>
                <a:gd name="T1" fmla="*/ 77 h 77"/>
                <a:gd name="T2" fmla="*/ 0 w 50"/>
                <a:gd name="T3" fmla="*/ 73 h 77"/>
                <a:gd name="T4" fmla="*/ 1 w 50"/>
                <a:gd name="T5" fmla="*/ 63 h 77"/>
                <a:gd name="T6" fmla="*/ 23 w 50"/>
                <a:gd name="T7" fmla="*/ 69 h 77"/>
                <a:gd name="T8" fmla="*/ 39 w 50"/>
                <a:gd name="T9" fmla="*/ 57 h 77"/>
                <a:gd name="T10" fmla="*/ 21 w 50"/>
                <a:gd name="T11" fmla="*/ 42 h 77"/>
                <a:gd name="T12" fmla="*/ 0 w 50"/>
                <a:gd name="T13" fmla="*/ 21 h 77"/>
                <a:gd name="T14" fmla="*/ 27 w 50"/>
                <a:gd name="T15" fmla="*/ 0 h 77"/>
                <a:gd name="T16" fmla="*/ 45 w 50"/>
                <a:gd name="T17" fmla="*/ 3 h 77"/>
                <a:gd name="T18" fmla="*/ 45 w 50"/>
                <a:gd name="T19" fmla="*/ 12 h 77"/>
                <a:gd name="T20" fmla="*/ 27 w 50"/>
                <a:gd name="T21" fmla="*/ 8 h 77"/>
                <a:gd name="T22" fmla="*/ 11 w 50"/>
                <a:gd name="T23" fmla="*/ 19 h 77"/>
                <a:gd name="T24" fmla="*/ 28 w 50"/>
                <a:gd name="T25" fmla="*/ 33 h 77"/>
                <a:gd name="T26" fmla="*/ 50 w 50"/>
                <a:gd name="T27" fmla="*/ 56 h 77"/>
                <a:gd name="T28" fmla="*/ 23 w 50"/>
                <a:gd name="T29" fmla="*/ 77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0" h="77">
                  <a:moveTo>
                    <a:pt x="23" y="77"/>
                  </a:moveTo>
                  <a:cubicBezTo>
                    <a:pt x="15" y="77"/>
                    <a:pt x="6" y="75"/>
                    <a:pt x="0" y="7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7" y="67"/>
                    <a:pt x="15" y="69"/>
                    <a:pt x="23" y="69"/>
                  </a:cubicBezTo>
                  <a:cubicBezTo>
                    <a:pt x="34" y="69"/>
                    <a:pt x="39" y="64"/>
                    <a:pt x="39" y="57"/>
                  </a:cubicBezTo>
                  <a:cubicBezTo>
                    <a:pt x="39" y="48"/>
                    <a:pt x="33" y="46"/>
                    <a:pt x="21" y="42"/>
                  </a:cubicBezTo>
                  <a:cubicBezTo>
                    <a:pt x="10" y="38"/>
                    <a:pt x="0" y="33"/>
                    <a:pt x="0" y="21"/>
                  </a:cubicBezTo>
                  <a:cubicBezTo>
                    <a:pt x="0" y="7"/>
                    <a:pt x="12" y="0"/>
                    <a:pt x="27" y="0"/>
                  </a:cubicBezTo>
                  <a:cubicBezTo>
                    <a:pt x="34" y="0"/>
                    <a:pt x="41" y="1"/>
                    <a:pt x="45" y="3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0" y="10"/>
                    <a:pt x="34" y="8"/>
                    <a:pt x="27" y="8"/>
                  </a:cubicBezTo>
                  <a:cubicBezTo>
                    <a:pt x="17" y="8"/>
                    <a:pt x="11" y="13"/>
                    <a:pt x="11" y="19"/>
                  </a:cubicBezTo>
                  <a:cubicBezTo>
                    <a:pt x="11" y="27"/>
                    <a:pt x="18" y="29"/>
                    <a:pt x="28" y="33"/>
                  </a:cubicBezTo>
                  <a:cubicBezTo>
                    <a:pt x="40" y="37"/>
                    <a:pt x="50" y="42"/>
                    <a:pt x="50" y="56"/>
                  </a:cubicBezTo>
                  <a:cubicBezTo>
                    <a:pt x="50" y="68"/>
                    <a:pt x="41" y="77"/>
                    <a:pt x="23" y="7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 noEditPoints="1"/>
            </p:cNvSpPr>
            <p:nvPr userDrawn="1"/>
          </p:nvSpPr>
          <p:spPr bwMode="auto">
            <a:xfrm>
              <a:off x="799" y="528"/>
              <a:ext cx="49" cy="72"/>
            </a:xfrm>
            <a:custGeom>
              <a:avLst/>
              <a:gdLst>
                <a:gd name="T0" fmla="*/ 71 w 71"/>
                <a:gd name="T1" fmla="*/ 103 h 106"/>
                <a:gd name="T2" fmla="*/ 62 w 71"/>
                <a:gd name="T3" fmla="*/ 106 h 106"/>
                <a:gd name="T4" fmla="*/ 51 w 71"/>
                <a:gd name="T5" fmla="*/ 97 h 106"/>
                <a:gd name="T6" fmla="*/ 31 w 71"/>
                <a:gd name="T7" fmla="*/ 106 h 106"/>
                <a:gd name="T8" fmla="*/ 0 w 71"/>
                <a:gd name="T9" fmla="*/ 71 h 106"/>
                <a:gd name="T10" fmla="*/ 10 w 71"/>
                <a:gd name="T11" fmla="*/ 39 h 106"/>
                <a:gd name="T12" fmla="*/ 37 w 71"/>
                <a:gd name="T13" fmla="*/ 29 h 106"/>
                <a:gd name="T14" fmla="*/ 51 w 71"/>
                <a:gd name="T15" fmla="*/ 31 h 106"/>
                <a:gd name="T16" fmla="*/ 51 w 71"/>
                <a:gd name="T17" fmla="*/ 8 h 106"/>
                <a:gd name="T18" fmla="*/ 42 w 71"/>
                <a:gd name="T19" fmla="*/ 8 h 106"/>
                <a:gd name="T20" fmla="*/ 42 w 71"/>
                <a:gd name="T21" fmla="*/ 0 h 106"/>
                <a:gd name="T22" fmla="*/ 63 w 71"/>
                <a:gd name="T23" fmla="*/ 0 h 106"/>
                <a:gd name="T24" fmla="*/ 63 w 71"/>
                <a:gd name="T25" fmla="*/ 91 h 106"/>
                <a:gd name="T26" fmla="*/ 67 w 71"/>
                <a:gd name="T27" fmla="*/ 97 h 106"/>
                <a:gd name="T28" fmla="*/ 71 w 71"/>
                <a:gd name="T29" fmla="*/ 96 h 106"/>
                <a:gd name="T30" fmla="*/ 71 w 71"/>
                <a:gd name="T31" fmla="*/ 103 h 106"/>
                <a:gd name="T32" fmla="*/ 51 w 71"/>
                <a:gd name="T33" fmla="*/ 40 h 106"/>
                <a:gd name="T34" fmla="*/ 38 w 71"/>
                <a:gd name="T35" fmla="*/ 37 h 106"/>
                <a:gd name="T36" fmla="*/ 12 w 71"/>
                <a:gd name="T37" fmla="*/ 70 h 106"/>
                <a:gd name="T38" fmla="*/ 32 w 71"/>
                <a:gd name="T39" fmla="*/ 98 h 106"/>
                <a:gd name="T40" fmla="*/ 48 w 71"/>
                <a:gd name="T41" fmla="*/ 88 h 106"/>
                <a:gd name="T42" fmla="*/ 51 w 71"/>
                <a:gd name="T43" fmla="*/ 74 h 106"/>
                <a:gd name="T44" fmla="*/ 51 w 71"/>
                <a:gd name="T45" fmla="*/ 40 h 10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71" h="106">
                  <a:moveTo>
                    <a:pt x="71" y="103"/>
                  </a:moveTo>
                  <a:cubicBezTo>
                    <a:pt x="69" y="105"/>
                    <a:pt x="66" y="106"/>
                    <a:pt x="62" y="106"/>
                  </a:cubicBezTo>
                  <a:cubicBezTo>
                    <a:pt x="56" y="106"/>
                    <a:pt x="52" y="103"/>
                    <a:pt x="51" y="97"/>
                  </a:cubicBezTo>
                  <a:cubicBezTo>
                    <a:pt x="47" y="103"/>
                    <a:pt x="40" y="106"/>
                    <a:pt x="31" y="106"/>
                  </a:cubicBezTo>
                  <a:cubicBezTo>
                    <a:pt x="10" y="106"/>
                    <a:pt x="0" y="91"/>
                    <a:pt x="0" y="71"/>
                  </a:cubicBezTo>
                  <a:cubicBezTo>
                    <a:pt x="0" y="58"/>
                    <a:pt x="3" y="47"/>
                    <a:pt x="10" y="39"/>
                  </a:cubicBezTo>
                  <a:cubicBezTo>
                    <a:pt x="16" y="33"/>
                    <a:pt x="26" y="29"/>
                    <a:pt x="37" y="29"/>
                  </a:cubicBezTo>
                  <a:cubicBezTo>
                    <a:pt x="42" y="29"/>
                    <a:pt x="47" y="30"/>
                    <a:pt x="51" y="31"/>
                  </a:cubicBezTo>
                  <a:cubicBezTo>
                    <a:pt x="51" y="8"/>
                    <a:pt x="51" y="8"/>
                    <a:pt x="51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91"/>
                    <a:pt x="63" y="91"/>
                    <a:pt x="63" y="91"/>
                  </a:cubicBezTo>
                  <a:cubicBezTo>
                    <a:pt x="63" y="96"/>
                    <a:pt x="63" y="97"/>
                    <a:pt x="67" y="97"/>
                  </a:cubicBezTo>
                  <a:cubicBezTo>
                    <a:pt x="68" y="97"/>
                    <a:pt x="70" y="96"/>
                    <a:pt x="71" y="96"/>
                  </a:cubicBezTo>
                  <a:lnTo>
                    <a:pt x="71" y="103"/>
                  </a:lnTo>
                  <a:close/>
                  <a:moveTo>
                    <a:pt x="51" y="40"/>
                  </a:moveTo>
                  <a:cubicBezTo>
                    <a:pt x="48" y="38"/>
                    <a:pt x="43" y="37"/>
                    <a:pt x="38" y="37"/>
                  </a:cubicBezTo>
                  <a:cubicBezTo>
                    <a:pt x="21" y="37"/>
                    <a:pt x="12" y="48"/>
                    <a:pt x="12" y="70"/>
                  </a:cubicBezTo>
                  <a:cubicBezTo>
                    <a:pt x="12" y="86"/>
                    <a:pt x="18" y="98"/>
                    <a:pt x="32" y="98"/>
                  </a:cubicBezTo>
                  <a:cubicBezTo>
                    <a:pt x="40" y="98"/>
                    <a:pt x="45" y="94"/>
                    <a:pt x="48" y="88"/>
                  </a:cubicBezTo>
                  <a:cubicBezTo>
                    <a:pt x="50" y="84"/>
                    <a:pt x="51" y="80"/>
                    <a:pt x="51" y="74"/>
                  </a:cubicBezTo>
                  <a:lnTo>
                    <a:pt x="51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855" y="548"/>
              <a:ext cx="44" cy="52"/>
            </a:xfrm>
            <a:custGeom>
              <a:avLst/>
              <a:gdLst>
                <a:gd name="T0" fmla="*/ 32 w 65"/>
                <a:gd name="T1" fmla="*/ 77 h 77"/>
                <a:gd name="T2" fmla="*/ 0 w 65"/>
                <a:gd name="T3" fmla="*/ 39 h 77"/>
                <a:gd name="T4" fmla="*/ 32 w 65"/>
                <a:gd name="T5" fmla="*/ 0 h 77"/>
                <a:gd name="T6" fmla="*/ 65 w 65"/>
                <a:gd name="T7" fmla="*/ 39 h 77"/>
                <a:gd name="T8" fmla="*/ 32 w 65"/>
                <a:gd name="T9" fmla="*/ 77 h 77"/>
                <a:gd name="T10" fmla="*/ 32 w 65"/>
                <a:gd name="T11" fmla="*/ 8 h 77"/>
                <a:gd name="T12" fmla="*/ 12 w 65"/>
                <a:gd name="T13" fmla="*/ 39 h 77"/>
                <a:gd name="T14" fmla="*/ 32 w 65"/>
                <a:gd name="T15" fmla="*/ 69 h 77"/>
                <a:gd name="T16" fmla="*/ 53 w 65"/>
                <a:gd name="T17" fmla="*/ 39 h 77"/>
                <a:gd name="T18" fmla="*/ 32 w 65"/>
                <a:gd name="T19" fmla="*/ 8 h 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5" h="77">
                  <a:moveTo>
                    <a:pt x="32" y="77"/>
                  </a:moveTo>
                  <a:cubicBezTo>
                    <a:pt x="12" y="77"/>
                    <a:pt x="0" y="64"/>
                    <a:pt x="0" y="39"/>
                  </a:cubicBezTo>
                  <a:cubicBezTo>
                    <a:pt x="0" y="14"/>
                    <a:pt x="12" y="0"/>
                    <a:pt x="32" y="0"/>
                  </a:cubicBezTo>
                  <a:cubicBezTo>
                    <a:pt x="53" y="0"/>
                    <a:pt x="65" y="14"/>
                    <a:pt x="65" y="39"/>
                  </a:cubicBezTo>
                  <a:cubicBezTo>
                    <a:pt x="65" y="64"/>
                    <a:pt x="53" y="77"/>
                    <a:pt x="32" y="77"/>
                  </a:cubicBezTo>
                  <a:close/>
                  <a:moveTo>
                    <a:pt x="32" y="8"/>
                  </a:moveTo>
                  <a:cubicBezTo>
                    <a:pt x="19" y="8"/>
                    <a:pt x="12" y="18"/>
                    <a:pt x="12" y="39"/>
                  </a:cubicBezTo>
                  <a:cubicBezTo>
                    <a:pt x="12" y="60"/>
                    <a:pt x="19" y="69"/>
                    <a:pt x="32" y="69"/>
                  </a:cubicBezTo>
                  <a:cubicBezTo>
                    <a:pt x="45" y="69"/>
                    <a:pt x="53" y="60"/>
                    <a:pt x="53" y="39"/>
                  </a:cubicBezTo>
                  <a:cubicBezTo>
                    <a:pt x="53" y="18"/>
                    <a:pt x="45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905" y="548"/>
              <a:ext cx="47" cy="52"/>
            </a:xfrm>
            <a:custGeom>
              <a:avLst/>
              <a:gdLst>
                <a:gd name="T0" fmla="*/ 69 w 69"/>
                <a:gd name="T1" fmla="*/ 76 h 76"/>
                <a:gd name="T2" fmla="*/ 57 w 69"/>
                <a:gd name="T3" fmla="*/ 76 h 76"/>
                <a:gd name="T4" fmla="*/ 57 w 69"/>
                <a:gd name="T5" fmla="*/ 29 h 76"/>
                <a:gd name="T6" fmla="*/ 53 w 69"/>
                <a:gd name="T7" fmla="*/ 14 h 76"/>
                <a:gd name="T8" fmla="*/ 40 w 69"/>
                <a:gd name="T9" fmla="*/ 9 h 76"/>
                <a:gd name="T10" fmla="*/ 25 w 69"/>
                <a:gd name="T11" fmla="*/ 15 h 76"/>
                <a:gd name="T12" fmla="*/ 21 w 69"/>
                <a:gd name="T13" fmla="*/ 33 h 76"/>
                <a:gd name="T14" fmla="*/ 21 w 69"/>
                <a:gd name="T15" fmla="*/ 76 h 76"/>
                <a:gd name="T16" fmla="*/ 9 w 69"/>
                <a:gd name="T17" fmla="*/ 76 h 76"/>
                <a:gd name="T18" fmla="*/ 9 w 69"/>
                <a:gd name="T19" fmla="*/ 10 h 76"/>
                <a:gd name="T20" fmla="*/ 0 w 69"/>
                <a:gd name="T21" fmla="*/ 10 h 76"/>
                <a:gd name="T22" fmla="*/ 0 w 69"/>
                <a:gd name="T23" fmla="*/ 1 h 76"/>
                <a:gd name="T24" fmla="*/ 17 w 69"/>
                <a:gd name="T25" fmla="*/ 1 h 76"/>
                <a:gd name="T26" fmla="*/ 19 w 69"/>
                <a:gd name="T27" fmla="*/ 10 h 76"/>
                <a:gd name="T28" fmla="*/ 42 w 69"/>
                <a:gd name="T29" fmla="*/ 0 h 76"/>
                <a:gd name="T30" fmla="*/ 63 w 69"/>
                <a:gd name="T31" fmla="*/ 8 h 76"/>
                <a:gd name="T32" fmla="*/ 69 w 69"/>
                <a:gd name="T33" fmla="*/ 28 h 76"/>
                <a:gd name="T34" fmla="*/ 69 w 69"/>
                <a:gd name="T35" fmla="*/ 76 h 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9" h="76">
                  <a:moveTo>
                    <a:pt x="69" y="76"/>
                  </a:moveTo>
                  <a:cubicBezTo>
                    <a:pt x="57" y="76"/>
                    <a:pt x="57" y="76"/>
                    <a:pt x="57" y="76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57" y="22"/>
                    <a:pt x="56" y="18"/>
                    <a:pt x="53" y="14"/>
                  </a:cubicBezTo>
                  <a:cubicBezTo>
                    <a:pt x="50" y="11"/>
                    <a:pt x="46" y="9"/>
                    <a:pt x="40" y="9"/>
                  </a:cubicBezTo>
                  <a:cubicBezTo>
                    <a:pt x="34" y="9"/>
                    <a:pt x="29" y="11"/>
                    <a:pt x="25" y="15"/>
                  </a:cubicBezTo>
                  <a:cubicBezTo>
                    <a:pt x="22" y="19"/>
                    <a:pt x="21" y="24"/>
                    <a:pt x="21" y="33"/>
                  </a:cubicBezTo>
                  <a:cubicBezTo>
                    <a:pt x="21" y="76"/>
                    <a:pt x="21" y="76"/>
                    <a:pt x="21" y="76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4" y="4"/>
                    <a:pt x="31" y="0"/>
                    <a:pt x="42" y="0"/>
                  </a:cubicBezTo>
                  <a:cubicBezTo>
                    <a:pt x="51" y="0"/>
                    <a:pt x="58" y="3"/>
                    <a:pt x="63" y="8"/>
                  </a:cubicBezTo>
                  <a:cubicBezTo>
                    <a:pt x="68" y="13"/>
                    <a:pt x="69" y="20"/>
                    <a:pt x="69" y="28"/>
                  </a:cubicBezTo>
                  <a:lnTo>
                    <a:pt x="69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/>
            </p:cNvSpPr>
            <p:nvPr userDrawn="1"/>
          </p:nvSpPr>
          <p:spPr bwMode="auto">
            <a:xfrm>
              <a:off x="962" y="532"/>
              <a:ext cx="13" cy="23"/>
            </a:xfrm>
            <a:custGeom>
              <a:avLst/>
              <a:gdLst>
                <a:gd name="T0" fmla="*/ 3 w 18"/>
                <a:gd name="T1" fmla="*/ 33 h 33"/>
                <a:gd name="T2" fmla="*/ 0 w 18"/>
                <a:gd name="T3" fmla="*/ 29 h 33"/>
                <a:gd name="T4" fmla="*/ 9 w 18"/>
                <a:gd name="T5" fmla="*/ 15 h 33"/>
                <a:gd name="T6" fmla="*/ 2 w 18"/>
                <a:gd name="T7" fmla="*/ 7 h 33"/>
                <a:gd name="T8" fmla="*/ 10 w 18"/>
                <a:gd name="T9" fmla="*/ 0 h 33"/>
                <a:gd name="T10" fmla="*/ 18 w 18"/>
                <a:gd name="T11" fmla="*/ 9 h 33"/>
                <a:gd name="T12" fmla="*/ 3 w 18"/>
                <a:gd name="T13" fmla="*/ 33 h 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" h="33">
                  <a:moveTo>
                    <a:pt x="3" y="33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5" y="25"/>
                    <a:pt x="9" y="19"/>
                    <a:pt x="9" y="15"/>
                  </a:cubicBezTo>
                  <a:cubicBezTo>
                    <a:pt x="5" y="14"/>
                    <a:pt x="2" y="11"/>
                    <a:pt x="2" y="7"/>
                  </a:cubicBezTo>
                  <a:cubicBezTo>
                    <a:pt x="2" y="3"/>
                    <a:pt x="5" y="0"/>
                    <a:pt x="10" y="0"/>
                  </a:cubicBezTo>
                  <a:cubicBezTo>
                    <a:pt x="15" y="0"/>
                    <a:pt x="18" y="4"/>
                    <a:pt x="18" y="9"/>
                  </a:cubicBezTo>
                  <a:cubicBezTo>
                    <a:pt x="18" y="18"/>
                    <a:pt x="12" y="28"/>
                    <a:pt x="3" y="3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981" y="533"/>
              <a:ext cx="31" cy="67"/>
            </a:xfrm>
            <a:custGeom>
              <a:avLst/>
              <a:gdLst>
                <a:gd name="T0" fmla="*/ 44 w 45"/>
                <a:gd name="T1" fmla="*/ 96 h 99"/>
                <a:gd name="T2" fmla="*/ 30 w 45"/>
                <a:gd name="T3" fmla="*/ 99 h 99"/>
                <a:gd name="T4" fmla="*/ 15 w 45"/>
                <a:gd name="T5" fmla="*/ 93 h 99"/>
                <a:gd name="T6" fmla="*/ 11 w 45"/>
                <a:gd name="T7" fmla="*/ 77 h 99"/>
                <a:gd name="T8" fmla="*/ 11 w 45"/>
                <a:gd name="T9" fmla="*/ 32 h 99"/>
                <a:gd name="T10" fmla="*/ 0 w 45"/>
                <a:gd name="T11" fmla="*/ 32 h 99"/>
                <a:gd name="T12" fmla="*/ 0 w 45"/>
                <a:gd name="T13" fmla="*/ 23 h 99"/>
                <a:gd name="T14" fmla="*/ 11 w 45"/>
                <a:gd name="T15" fmla="*/ 23 h 99"/>
                <a:gd name="T16" fmla="*/ 11 w 45"/>
                <a:gd name="T17" fmla="*/ 4 h 99"/>
                <a:gd name="T18" fmla="*/ 23 w 45"/>
                <a:gd name="T19" fmla="*/ 0 h 99"/>
                <a:gd name="T20" fmla="*/ 23 w 45"/>
                <a:gd name="T21" fmla="*/ 23 h 99"/>
                <a:gd name="T22" fmla="*/ 41 w 45"/>
                <a:gd name="T23" fmla="*/ 23 h 99"/>
                <a:gd name="T24" fmla="*/ 41 w 45"/>
                <a:gd name="T25" fmla="*/ 32 h 99"/>
                <a:gd name="T26" fmla="*/ 23 w 45"/>
                <a:gd name="T27" fmla="*/ 32 h 99"/>
                <a:gd name="T28" fmla="*/ 23 w 45"/>
                <a:gd name="T29" fmla="*/ 77 h 99"/>
                <a:gd name="T30" fmla="*/ 25 w 45"/>
                <a:gd name="T31" fmla="*/ 87 h 99"/>
                <a:gd name="T32" fmla="*/ 33 w 45"/>
                <a:gd name="T33" fmla="*/ 90 h 99"/>
                <a:gd name="T34" fmla="*/ 45 w 45"/>
                <a:gd name="T35" fmla="*/ 87 h 99"/>
                <a:gd name="T36" fmla="*/ 44 w 45"/>
                <a:gd name="T37" fmla="*/ 96 h 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" h="99">
                  <a:moveTo>
                    <a:pt x="44" y="96"/>
                  </a:moveTo>
                  <a:cubicBezTo>
                    <a:pt x="41" y="98"/>
                    <a:pt x="35" y="99"/>
                    <a:pt x="30" y="99"/>
                  </a:cubicBezTo>
                  <a:cubicBezTo>
                    <a:pt x="24" y="99"/>
                    <a:pt x="18" y="97"/>
                    <a:pt x="15" y="93"/>
                  </a:cubicBezTo>
                  <a:cubicBezTo>
                    <a:pt x="12" y="90"/>
                    <a:pt x="11" y="85"/>
                    <a:pt x="11" y="77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81"/>
                    <a:pt x="24" y="85"/>
                    <a:pt x="25" y="87"/>
                  </a:cubicBezTo>
                  <a:cubicBezTo>
                    <a:pt x="27" y="89"/>
                    <a:pt x="30" y="90"/>
                    <a:pt x="33" y="90"/>
                  </a:cubicBezTo>
                  <a:cubicBezTo>
                    <a:pt x="38" y="90"/>
                    <a:pt x="42" y="89"/>
                    <a:pt x="45" y="87"/>
                  </a:cubicBezTo>
                  <a:lnTo>
                    <a:pt x="4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/>
            </p:cNvSpPr>
            <p:nvPr userDrawn="1"/>
          </p:nvSpPr>
          <p:spPr bwMode="auto">
            <a:xfrm>
              <a:off x="1046" y="528"/>
              <a:ext cx="40" cy="72"/>
            </a:xfrm>
            <a:custGeom>
              <a:avLst/>
              <a:gdLst>
                <a:gd name="T0" fmla="*/ 59 w 59"/>
                <a:gd name="T1" fmla="*/ 105 h 105"/>
                <a:gd name="T2" fmla="*/ 47 w 59"/>
                <a:gd name="T3" fmla="*/ 105 h 105"/>
                <a:gd name="T4" fmla="*/ 47 w 59"/>
                <a:gd name="T5" fmla="*/ 58 h 105"/>
                <a:gd name="T6" fmla="*/ 44 w 59"/>
                <a:gd name="T7" fmla="*/ 43 h 105"/>
                <a:gd name="T8" fmla="*/ 31 w 59"/>
                <a:gd name="T9" fmla="*/ 38 h 105"/>
                <a:gd name="T10" fmla="*/ 16 w 59"/>
                <a:gd name="T11" fmla="*/ 44 h 105"/>
                <a:gd name="T12" fmla="*/ 12 w 59"/>
                <a:gd name="T13" fmla="*/ 62 h 105"/>
                <a:gd name="T14" fmla="*/ 12 w 59"/>
                <a:gd name="T15" fmla="*/ 105 h 105"/>
                <a:gd name="T16" fmla="*/ 0 w 59"/>
                <a:gd name="T17" fmla="*/ 105 h 105"/>
                <a:gd name="T18" fmla="*/ 0 w 59"/>
                <a:gd name="T19" fmla="*/ 0 h 105"/>
                <a:gd name="T20" fmla="*/ 12 w 59"/>
                <a:gd name="T21" fmla="*/ 0 h 105"/>
                <a:gd name="T22" fmla="*/ 12 w 59"/>
                <a:gd name="T23" fmla="*/ 37 h 105"/>
                <a:gd name="T24" fmla="*/ 33 w 59"/>
                <a:gd name="T25" fmla="*/ 29 h 105"/>
                <a:gd name="T26" fmla="*/ 54 w 59"/>
                <a:gd name="T27" fmla="*/ 37 h 105"/>
                <a:gd name="T28" fmla="*/ 59 w 59"/>
                <a:gd name="T29" fmla="*/ 57 h 105"/>
                <a:gd name="T30" fmla="*/ 59 w 59"/>
                <a:gd name="T31" fmla="*/ 105 h 10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9" h="105">
                  <a:moveTo>
                    <a:pt x="59" y="105"/>
                  </a:moveTo>
                  <a:cubicBezTo>
                    <a:pt x="47" y="105"/>
                    <a:pt x="47" y="105"/>
                    <a:pt x="47" y="105"/>
                  </a:cubicBezTo>
                  <a:cubicBezTo>
                    <a:pt x="47" y="58"/>
                    <a:pt x="47" y="58"/>
                    <a:pt x="47" y="58"/>
                  </a:cubicBezTo>
                  <a:cubicBezTo>
                    <a:pt x="47" y="51"/>
                    <a:pt x="47" y="47"/>
                    <a:pt x="44" y="43"/>
                  </a:cubicBezTo>
                  <a:cubicBezTo>
                    <a:pt x="41" y="40"/>
                    <a:pt x="36" y="38"/>
                    <a:pt x="31" y="38"/>
                  </a:cubicBezTo>
                  <a:cubicBezTo>
                    <a:pt x="24" y="38"/>
                    <a:pt x="19" y="40"/>
                    <a:pt x="16" y="44"/>
                  </a:cubicBezTo>
                  <a:cubicBezTo>
                    <a:pt x="13" y="48"/>
                    <a:pt x="12" y="53"/>
                    <a:pt x="12" y="62"/>
                  </a:cubicBezTo>
                  <a:cubicBezTo>
                    <a:pt x="12" y="105"/>
                    <a:pt x="12" y="105"/>
                    <a:pt x="12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6" y="32"/>
                    <a:pt x="23" y="29"/>
                    <a:pt x="33" y="29"/>
                  </a:cubicBezTo>
                  <a:cubicBezTo>
                    <a:pt x="42" y="29"/>
                    <a:pt x="49" y="32"/>
                    <a:pt x="54" y="37"/>
                  </a:cubicBezTo>
                  <a:cubicBezTo>
                    <a:pt x="58" y="42"/>
                    <a:pt x="59" y="49"/>
                    <a:pt x="59" y="57"/>
                  </a:cubicBezTo>
                  <a:lnTo>
                    <a:pt x="59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1098" y="548"/>
              <a:ext cx="45" cy="52"/>
            </a:xfrm>
            <a:custGeom>
              <a:avLst/>
              <a:gdLst>
                <a:gd name="T0" fmla="*/ 66 w 66"/>
                <a:gd name="T1" fmla="*/ 74 h 77"/>
                <a:gd name="T2" fmla="*/ 57 w 66"/>
                <a:gd name="T3" fmla="*/ 77 h 77"/>
                <a:gd name="T4" fmla="*/ 46 w 66"/>
                <a:gd name="T5" fmla="*/ 68 h 77"/>
                <a:gd name="T6" fmla="*/ 26 w 66"/>
                <a:gd name="T7" fmla="*/ 77 h 77"/>
                <a:gd name="T8" fmla="*/ 0 w 66"/>
                <a:gd name="T9" fmla="*/ 53 h 77"/>
                <a:gd name="T10" fmla="*/ 30 w 66"/>
                <a:gd name="T11" fmla="*/ 28 h 77"/>
                <a:gd name="T12" fmla="*/ 46 w 66"/>
                <a:gd name="T13" fmla="*/ 30 h 77"/>
                <a:gd name="T14" fmla="*/ 46 w 66"/>
                <a:gd name="T15" fmla="*/ 26 h 77"/>
                <a:gd name="T16" fmla="*/ 42 w 66"/>
                <a:gd name="T17" fmla="*/ 13 h 77"/>
                <a:gd name="T18" fmla="*/ 28 w 66"/>
                <a:gd name="T19" fmla="*/ 8 h 77"/>
                <a:gd name="T20" fmla="*/ 7 w 66"/>
                <a:gd name="T21" fmla="*/ 13 h 77"/>
                <a:gd name="T22" fmla="*/ 7 w 66"/>
                <a:gd name="T23" fmla="*/ 4 h 77"/>
                <a:gd name="T24" fmla="*/ 29 w 66"/>
                <a:gd name="T25" fmla="*/ 0 h 77"/>
                <a:gd name="T26" fmla="*/ 52 w 66"/>
                <a:gd name="T27" fmla="*/ 8 h 77"/>
                <a:gd name="T28" fmla="*/ 57 w 66"/>
                <a:gd name="T29" fmla="*/ 25 h 77"/>
                <a:gd name="T30" fmla="*/ 57 w 66"/>
                <a:gd name="T31" fmla="*/ 62 h 77"/>
                <a:gd name="T32" fmla="*/ 61 w 66"/>
                <a:gd name="T33" fmla="*/ 68 h 77"/>
                <a:gd name="T34" fmla="*/ 66 w 66"/>
                <a:gd name="T35" fmla="*/ 67 h 77"/>
                <a:gd name="T36" fmla="*/ 66 w 66"/>
                <a:gd name="T37" fmla="*/ 74 h 77"/>
                <a:gd name="T38" fmla="*/ 46 w 66"/>
                <a:gd name="T39" fmla="*/ 38 h 77"/>
                <a:gd name="T40" fmla="*/ 31 w 66"/>
                <a:gd name="T41" fmla="*/ 36 h 77"/>
                <a:gd name="T42" fmla="*/ 12 w 66"/>
                <a:gd name="T43" fmla="*/ 52 h 77"/>
                <a:gd name="T44" fmla="*/ 28 w 66"/>
                <a:gd name="T45" fmla="*/ 69 h 77"/>
                <a:gd name="T46" fmla="*/ 42 w 66"/>
                <a:gd name="T47" fmla="*/ 63 h 77"/>
                <a:gd name="T48" fmla="*/ 46 w 66"/>
                <a:gd name="T49" fmla="*/ 49 h 77"/>
                <a:gd name="T50" fmla="*/ 46 w 66"/>
                <a:gd name="T51" fmla="*/ 38 h 7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6" h="77">
                  <a:moveTo>
                    <a:pt x="66" y="74"/>
                  </a:moveTo>
                  <a:cubicBezTo>
                    <a:pt x="64" y="76"/>
                    <a:pt x="61" y="77"/>
                    <a:pt x="57" y="77"/>
                  </a:cubicBezTo>
                  <a:cubicBezTo>
                    <a:pt x="51" y="77"/>
                    <a:pt x="47" y="74"/>
                    <a:pt x="46" y="68"/>
                  </a:cubicBezTo>
                  <a:cubicBezTo>
                    <a:pt x="43" y="74"/>
                    <a:pt x="34" y="77"/>
                    <a:pt x="26" y="77"/>
                  </a:cubicBezTo>
                  <a:cubicBezTo>
                    <a:pt x="11" y="77"/>
                    <a:pt x="0" y="69"/>
                    <a:pt x="0" y="53"/>
                  </a:cubicBezTo>
                  <a:cubicBezTo>
                    <a:pt x="0" y="38"/>
                    <a:pt x="10" y="28"/>
                    <a:pt x="30" y="28"/>
                  </a:cubicBezTo>
                  <a:cubicBezTo>
                    <a:pt x="36" y="28"/>
                    <a:pt x="42" y="29"/>
                    <a:pt x="46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0"/>
                    <a:pt x="44" y="16"/>
                    <a:pt x="42" y="13"/>
                  </a:cubicBezTo>
                  <a:cubicBezTo>
                    <a:pt x="39" y="10"/>
                    <a:pt x="34" y="8"/>
                    <a:pt x="28" y="8"/>
                  </a:cubicBezTo>
                  <a:cubicBezTo>
                    <a:pt x="20" y="8"/>
                    <a:pt x="13" y="10"/>
                    <a:pt x="7" y="13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12" y="2"/>
                    <a:pt x="20" y="0"/>
                    <a:pt x="29" y="0"/>
                  </a:cubicBezTo>
                  <a:cubicBezTo>
                    <a:pt x="39" y="0"/>
                    <a:pt x="47" y="2"/>
                    <a:pt x="52" y="8"/>
                  </a:cubicBezTo>
                  <a:cubicBezTo>
                    <a:pt x="56" y="12"/>
                    <a:pt x="57" y="17"/>
                    <a:pt x="57" y="25"/>
                  </a:cubicBezTo>
                  <a:cubicBezTo>
                    <a:pt x="57" y="62"/>
                    <a:pt x="57" y="62"/>
                    <a:pt x="57" y="62"/>
                  </a:cubicBezTo>
                  <a:cubicBezTo>
                    <a:pt x="57" y="66"/>
                    <a:pt x="58" y="68"/>
                    <a:pt x="61" y="68"/>
                  </a:cubicBezTo>
                  <a:cubicBezTo>
                    <a:pt x="63" y="68"/>
                    <a:pt x="65" y="68"/>
                    <a:pt x="66" y="67"/>
                  </a:cubicBezTo>
                  <a:lnTo>
                    <a:pt x="66" y="74"/>
                  </a:lnTo>
                  <a:close/>
                  <a:moveTo>
                    <a:pt x="46" y="38"/>
                  </a:moveTo>
                  <a:cubicBezTo>
                    <a:pt x="43" y="37"/>
                    <a:pt x="36" y="36"/>
                    <a:pt x="31" y="36"/>
                  </a:cubicBezTo>
                  <a:cubicBezTo>
                    <a:pt x="17" y="36"/>
                    <a:pt x="12" y="43"/>
                    <a:pt x="12" y="52"/>
                  </a:cubicBezTo>
                  <a:cubicBezTo>
                    <a:pt x="12" y="63"/>
                    <a:pt x="19" y="69"/>
                    <a:pt x="28" y="69"/>
                  </a:cubicBezTo>
                  <a:cubicBezTo>
                    <a:pt x="34" y="69"/>
                    <a:pt x="39" y="67"/>
                    <a:pt x="42" y="63"/>
                  </a:cubicBezTo>
                  <a:cubicBezTo>
                    <a:pt x="44" y="60"/>
                    <a:pt x="46" y="55"/>
                    <a:pt x="46" y="49"/>
                  </a:cubicBezTo>
                  <a:lnTo>
                    <a:pt x="46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/>
            </p:cNvSpPr>
            <p:nvPr userDrawn="1"/>
          </p:nvSpPr>
          <p:spPr bwMode="auto">
            <a:xfrm>
              <a:off x="1146" y="548"/>
              <a:ext cx="44" cy="52"/>
            </a:xfrm>
            <a:custGeom>
              <a:avLst/>
              <a:gdLst>
                <a:gd name="T0" fmla="*/ 64 w 64"/>
                <a:gd name="T1" fmla="*/ 0 h 75"/>
                <a:gd name="T2" fmla="*/ 36 w 64"/>
                <a:gd name="T3" fmla="*/ 75 h 75"/>
                <a:gd name="T4" fmla="*/ 26 w 64"/>
                <a:gd name="T5" fmla="*/ 75 h 75"/>
                <a:gd name="T6" fmla="*/ 0 w 64"/>
                <a:gd name="T7" fmla="*/ 0 h 75"/>
                <a:gd name="T8" fmla="*/ 12 w 64"/>
                <a:gd name="T9" fmla="*/ 0 h 75"/>
                <a:gd name="T10" fmla="*/ 28 w 64"/>
                <a:gd name="T11" fmla="*/ 49 h 75"/>
                <a:gd name="T12" fmla="*/ 32 w 64"/>
                <a:gd name="T13" fmla="*/ 63 h 75"/>
                <a:gd name="T14" fmla="*/ 36 w 64"/>
                <a:gd name="T15" fmla="*/ 49 h 75"/>
                <a:gd name="T16" fmla="*/ 53 w 64"/>
                <a:gd name="T17" fmla="*/ 0 h 75"/>
                <a:gd name="T18" fmla="*/ 64 w 64"/>
                <a:gd name="T19" fmla="*/ 0 h 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" h="75">
                  <a:moveTo>
                    <a:pt x="64" y="0"/>
                  </a:moveTo>
                  <a:cubicBezTo>
                    <a:pt x="36" y="75"/>
                    <a:pt x="36" y="75"/>
                    <a:pt x="36" y="75"/>
                  </a:cubicBezTo>
                  <a:cubicBezTo>
                    <a:pt x="26" y="75"/>
                    <a:pt x="26" y="75"/>
                    <a:pt x="26" y="7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4"/>
                    <a:pt x="31" y="59"/>
                    <a:pt x="32" y="63"/>
                  </a:cubicBezTo>
                  <a:cubicBezTo>
                    <a:pt x="32" y="59"/>
                    <a:pt x="34" y="53"/>
                    <a:pt x="36" y="49"/>
                  </a:cubicBezTo>
                  <a:cubicBezTo>
                    <a:pt x="53" y="0"/>
                    <a:pt x="53" y="0"/>
                    <a:pt x="53" y="0"/>
                  </a:cubicBezTo>
                  <a:lnTo>
                    <a:pt x="6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 noEditPoints="1"/>
            </p:cNvSpPr>
            <p:nvPr userDrawn="1"/>
          </p:nvSpPr>
          <p:spPr bwMode="auto">
            <a:xfrm>
              <a:off x="1194" y="548"/>
              <a:ext cx="42" cy="52"/>
            </a:xfrm>
            <a:custGeom>
              <a:avLst/>
              <a:gdLst>
                <a:gd name="T0" fmla="*/ 54 w 61"/>
                <a:gd name="T1" fmla="*/ 43 h 77"/>
                <a:gd name="T2" fmla="*/ 12 w 61"/>
                <a:gd name="T3" fmla="*/ 43 h 77"/>
                <a:gd name="T4" fmla="*/ 35 w 61"/>
                <a:gd name="T5" fmla="*/ 68 h 77"/>
                <a:gd name="T6" fmla="*/ 59 w 61"/>
                <a:gd name="T7" fmla="*/ 61 h 77"/>
                <a:gd name="T8" fmla="*/ 58 w 61"/>
                <a:gd name="T9" fmla="*/ 71 h 77"/>
                <a:gd name="T10" fmla="*/ 34 w 61"/>
                <a:gd name="T11" fmla="*/ 77 h 77"/>
                <a:gd name="T12" fmla="*/ 0 w 61"/>
                <a:gd name="T13" fmla="*/ 39 h 77"/>
                <a:gd name="T14" fmla="*/ 32 w 61"/>
                <a:gd name="T15" fmla="*/ 0 h 77"/>
                <a:gd name="T16" fmla="*/ 61 w 61"/>
                <a:gd name="T17" fmla="*/ 35 h 77"/>
                <a:gd name="T18" fmla="*/ 54 w 61"/>
                <a:gd name="T19" fmla="*/ 43 h 77"/>
                <a:gd name="T20" fmla="*/ 31 w 61"/>
                <a:gd name="T21" fmla="*/ 8 h 77"/>
                <a:gd name="T22" fmla="*/ 12 w 61"/>
                <a:gd name="T23" fmla="*/ 35 h 77"/>
                <a:gd name="T24" fmla="*/ 49 w 61"/>
                <a:gd name="T25" fmla="*/ 35 h 77"/>
                <a:gd name="T26" fmla="*/ 50 w 61"/>
                <a:gd name="T27" fmla="*/ 33 h 77"/>
                <a:gd name="T28" fmla="*/ 31 w 61"/>
                <a:gd name="T29" fmla="*/ 8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1" h="77">
                  <a:moveTo>
                    <a:pt x="54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12" y="59"/>
                    <a:pt x="21" y="68"/>
                    <a:pt x="35" y="68"/>
                  </a:cubicBezTo>
                  <a:cubicBezTo>
                    <a:pt x="44" y="68"/>
                    <a:pt x="53" y="65"/>
                    <a:pt x="59" y="6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3" y="75"/>
                    <a:pt x="42" y="77"/>
                    <a:pt x="34" y="77"/>
                  </a:cubicBezTo>
                  <a:cubicBezTo>
                    <a:pt x="11" y="77"/>
                    <a:pt x="0" y="62"/>
                    <a:pt x="0" y="39"/>
                  </a:cubicBezTo>
                  <a:cubicBezTo>
                    <a:pt x="0" y="14"/>
                    <a:pt x="12" y="0"/>
                    <a:pt x="32" y="0"/>
                  </a:cubicBezTo>
                  <a:cubicBezTo>
                    <a:pt x="50" y="0"/>
                    <a:pt x="61" y="13"/>
                    <a:pt x="61" y="35"/>
                  </a:cubicBezTo>
                  <a:cubicBezTo>
                    <a:pt x="61" y="40"/>
                    <a:pt x="60" y="43"/>
                    <a:pt x="54" y="43"/>
                  </a:cubicBezTo>
                  <a:close/>
                  <a:moveTo>
                    <a:pt x="31" y="8"/>
                  </a:moveTo>
                  <a:cubicBezTo>
                    <a:pt x="20" y="8"/>
                    <a:pt x="12" y="17"/>
                    <a:pt x="12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50" y="35"/>
                    <a:pt x="50" y="34"/>
                    <a:pt x="50" y="33"/>
                  </a:cubicBezTo>
                  <a:cubicBezTo>
                    <a:pt x="50" y="19"/>
                    <a:pt x="44" y="8"/>
                    <a:pt x="31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1265" y="533"/>
              <a:ext cx="30" cy="67"/>
            </a:xfrm>
            <a:custGeom>
              <a:avLst/>
              <a:gdLst>
                <a:gd name="T0" fmla="*/ 44 w 44"/>
                <a:gd name="T1" fmla="*/ 96 h 99"/>
                <a:gd name="T2" fmla="*/ 30 w 44"/>
                <a:gd name="T3" fmla="*/ 99 h 99"/>
                <a:gd name="T4" fmla="*/ 15 w 44"/>
                <a:gd name="T5" fmla="*/ 93 h 99"/>
                <a:gd name="T6" fmla="*/ 11 w 44"/>
                <a:gd name="T7" fmla="*/ 77 h 99"/>
                <a:gd name="T8" fmla="*/ 11 w 44"/>
                <a:gd name="T9" fmla="*/ 32 h 99"/>
                <a:gd name="T10" fmla="*/ 0 w 44"/>
                <a:gd name="T11" fmla="*/ 32 h 99"/>
                <a:gd name="T12" fmla="*/ 0 w 44"/>
                <a:gd name="T13" fmla="*/ 23 h 99"/>
                <a:gd name="T14" fmla="*/ 11 w 44"/>
                <a:gd name="T15" fmla="*/ 23 h 99"/>
                <a:gd name="T16" fmla="*/ 11 w 44"/>
                <a:gd name="T17" fmla="*/ 4 h 99"/>
                <a:gd name="T18" fmla="*/ 23 w 44"/>
                <a:gd name="T19" fmla="*/ 0 h 99"/>
                <a:gd name="T20" fmla="*/ 23 w 44"/>
                <a:gd name="T21" fmla="*/ 23 h 99"/>
                <a:gd name="T22" fmla="*/ 41 w 44"/>
                <a:gd name="T23" fmla="*/ 23 h 99"/>
                <a:gd name="T24" fmla="*/ 41 w 44"/>
                <a:gd name="T25" fmla="*/ 32 h 99"/>
                <a:gd name="T26" fmla="*/ 23 w 44"/>
                <a:gd name="T27" fmla="*/ 32 h 99"/>
                <a:gd name="T28" fmla="*/ 23 w 44"/>
                <a:gd name="T29" fmla="*/ 77 h 99"/>
                <a:gd name="T30" fmla="*/ 25 w 44"/>
                <a:gd name="T31" fmla="*/ 87 h 99"/>
                <a:gd name="T32" fmla="*/ 33 w 44"/>
                <a:gd name="T33" fmla="*/ 90 h 99"/>
                <a:gd name="T34" fmla="*/ 44 w 44"/>
                <a:gd name="T35" fmla="*/ 87 h 99"/>
                <a:gd name="T36" fmla="*/ 44 w 44"/>
                <a:gd name="T37" fmla="*/ 96 h 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4" h="99">
                  <a:moveTo>
                    <a:pt x="44" y="96"/>
                  </a:moveTo>
                  <a:cubicBezTo>
                    <a:pt x="41" y="98"/>
                    <a:pt x="35" y="99"/>
                    <a:pt x="30" y="99"/>
                  </a:cubicBezTo>
                  <a:cubicBezTo>
                    <a:pt x="23" y="99"/>
                    <a:pt x="18" y="97"/>
                    <a:pt x="15" y="93"/>
                  </a:cubicBezTo>
                  <a:cubicBezTo>
                    <a:pt x="12" y="90"/>
                    <a:pt x="11" y="85"/>
                    <a:pt x="11" y="77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81"/>
                    <a:pt x="24" y="85"/>
                    <a:pt x="25" y="87"/>
                  </a:cubicBezTo>
                  <a:cubicBezTo>
                    <a:pt x="27" y="89"/>
                    <a:pt x="29" y="90"/>
                    <a:pt x="33" y="90"/>
                  </a:cubicBezTo>
                  <a:cubicBezTo>
                    <a:pt x="37" y="90"/>
                    <a:pt x="41" y="89"/>
                    <a:pt x="44" y="87"/>
                  </a:cubicBezTo>
                  <a:lnTo>
                    <a:pt x="44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1302" y="548"/>
              <a:ext cx="45" cy="52"/>
            </a:xfrm>
            <a:custGeom>
              <a:avLst/>
              <a:gdLst>
                <a:gd name="T0" fmla="*/ 32 w 65"/>
                <a:gd name="T1" fmla="*/ 77 h 77"/>
                <a:gd name="T2" fmla="*/ 0 w 65"/>
                <a:gd name="T3" fmla="*/ 39 h 77"/>
                <a:gd name="T4" fmla="*/ 32 w 65"/>
                <a:gd name="T5" fmla="*/ 0 h 77"/>
                <a:gd name="T6" fmla="*/ 65 w 65"/>
                <a:gd name="T7" fmla="*/ 39 h 77"/>
                <a:gd name="T8" fmla="*/ 32 w 65"/>
                <a:gd name="T9" fmla="*/ 77 h 77"/>
                <a:gd name="T10" fmla="*/ 32 w 65"/>
                <a:gd name="T11" fmla="*/ 8 h 77"/>
                <a:gd name="T12" fmla="*/ 12 w 65"/>
                <a:gd name="T13" fmla="*/ 39 h 77"/>
                <a:gd name="T14" fmla="*/ 32 w 65"/>
                <a:gd name="T15" fmla="*/ 69 h 77"/>
                <a:gd name="T16" fmla="*/ 53 w 65"/>
                <a:gd name="T17" fmla="*/ 39 h 77"/>
                <a:gd name="T18" fmla="*/ 32 w 65"/>
                <a:gd name="T19" fmla="*/ 8 h 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5" h="77">
                  <a:moveTo>
                    <a:pt x="32" y="77"/>
                  </a:moveTo>
                  <a:cubicBezTo>
                    <a:pt x="12" y="77"/>
                    <a:pt x="0" y="64"/>
                    <a:pt x="0" y="39"/>
                  </a:cubicBezTo>
                  <a:cubicBezTo>
                    <a:pt x="0" y="14"/>
                    <a:pt x="12" y="0"/>
                    <a:pt x="32" y="0"/>
                  </a:cubicBezTo>
                  <a:cubicBezTo>
                    <a:pt x="53" y="0"/>
                    <a:pt x="65" y="14"/>
                    <a:pt x="65" y="39"/>
                  </a:cubicBezTo>
                  <a:cubicBezTo>
                    <a:pt x="65" y="64"/>
                    <a:pt x="53" y="77"/>
                    <a:pt x="32" y="77"/>
                  </a:cubicBezTo>
                  <a:close/>
                  <a:moveTo>
                    <a:pt x="32" y="8"/>
                  </a:moveTo>
                  <a:cubicBezTo>
                    <a:pt x="20" y="8"/>
                    <a:pt x="12" y="18"/>
                    <a:pt x="12" y="39"/>
                  </a:cubicBezTo>
                  <a:cubicBezTo>
                    <a:pt x="12" y="60"/>
                    <a:pt x="20" y="69"/>
                    <a:pt x="32" y="69"/>
                  </a:cubicBezTo>
                  <a:cubicBezTo>
                    <a:pt x="45" y="69"/>
                    <a:pt x="53" y="60"/>
                    <a:pt x="53" y="39"/>
                  </a:cubicBezTo>
                  <a:cubicBezTo>
                    <a:pt x="53" y="18"/>
                    <a:pt x="45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1381" y="528"/>
              <a:ext cx="41" cy="72"/>
            </a:xfrm>
            <a:custGeom>
              <a:avLst/>
              <a:gdLst>
                <a:gd name="T0" fmla="*/ 60 w 60"/>
                <a:gd name="T1" fmla="*/ 105 h 105"/>
                <a:gd name="T2" fmla="*/ 48 w 60"/>
                <a:gd name="T3" fmla="*/ 105 h 105"/>
                <a:gd name="T4" fmla="*/ 48 w 60"/>
                <a:gd name="T5" fmla="*/ 58 h 105"/>
                <a:gd name="T6" fmla="*/ 44 w 60"/>
                <a:gd name="T7" fmla="*/ 43 h 105"/>
                <a:gd name="T8" fmla="*/ 31 w 60"/>
                <a:gd name="T9" fmla="*/ 38 h 105"/>
                <a:gd name="T10" fmla="*/ 16 w 60"/>
                <a:gd name="T11" fmla="*/ 44 h 105"/>
                <a:gd name="T12" fmla="*/ 12 w 60"/>
                <a:gd name="T13" fmla="*/ 62 h 105"/>
                <a:gd name="T14" fmla="*/ 12 w 60"/>
                <a:gd name="T15" fmla="*/ 105 h 105"/>
                <a:gd name="T16" fmla="*/ 0 w 60"/>
                <a:gd name="T17" fmla="*/ 105 h 105"/>
                <a:gd name="T18" fmla="*/ 0 w 60"/>
                <a:gd name="T19" fmla="*/ 0 h 105"/>
                <a:gd name="T20" fmla="*/ 12 w 60"/>
                <a:gd name="T21" fmla="*/ 0 h 105"/>
                <a:gd name="T22" fmla="*/ 12 w 60"/>
                <a:gd name="T23" fmla="*/ 37 h 105"/>
                <a:gd name="T24" fmla="*/ 33 w 60"/>
                <a:gd name="T25" fmla="*/ 29 h 105"/>
                <a:gd name="T26" fmla="*/ 54 w 60"/>
                <a:gd name="T27" fmla="*/ 37 h 105"/>
                <a:gd name="T28" fmla="*/ 60 w 60"/>
                <a:gd name="T29" fmla="*/ 57 h 105"/>
                <a:gd name="T30" fmla="*/ 60 w 60"/>
                <a:gd name="T31" fmla="*/ 105 h 10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60" h="105">
                  <a:moveTo>
                    <a:pt x="60" y="105"/>
                  </a:moveTo>
                  <a:cubicBezTo>
                    <a:pt x="48" y="105"/>
                    <a:pt x="48" y="105"/>
                    <a:pt x="48" y="105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48" y="51"/>
                    <a:pt x="47" y="47"/>
                    <a:pt x="44" y="43"/>
                  </a:cubicBezTo>
                  <a:cubicBezTo>
                    <a:pt x="41" y="40"/>
                    <a:pt x="37" y="38"/>
                    <a:pt x="31" y="38"/>
                  </a:cubicBezTo>
                  <a:cubicBezTo>
                    <a:pt x="24" y="38"/>
                    <a:pt x="20" y="40"/>
                    <a:pt x="16" y="44"/>
                  </a:cubicBezTo>
                  <a:cubicBezTo>
                    <a:pt x="13" y="48"/>
                    <a:pt x="12" y="53"/>
                    <a:pt x="12" y="62"/>
                  </a:cubicBezTo>
                  <a:cubicBezTo>
                    <a:pt x="12" y="105"/>
                    <a:pt x="12" y="105"/>
                    <a:pt x="12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7" y="32"/>
                    <a:pt x="24" y="29"/>
                    <a:pt x="33" y="29"/>
                  </a:cubicBezTo>
                  <a:cubicBezTo>
                    <a:pt x="42" y="29"/>
                    <a:pt x="49" y="32"/>
                    <a:pt x="54" y="37"/>
                  </a:cubicBezTo>
                  <a:cubicBezTo>
                    <a:pt x="58" y="42"/>
                    <a:pt x="60" y="49"/>
                    <a:pt x="60" y="57"/>
                  </a:cubicBezTo>
                  <a:lnTo>
                    <a:pt x="60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 noEditPoints="1"/>
            </p:cNvSpPr>
            <p:nvPr userDrawn="1"/>
          </p:nvSpPr>
          <p:spPr bwMode="auto">
            <a:xfrm>
              <a:off x="1434" y="548"/>
              <a:ext cx="45" cy="52"/>
            </a:xfrm>
            <a:custGeom>
              <a:avLst/>
              <a:gdLst>
                <a:gd name="T0" fmla="*/ 66 w 66"/>
                <a:gd name="T1" fmla="*/ 74 h 77"/>
                <a:gd name="T2" fmla="*/ 58 w 66"/>
                <a:gd name="T3" fmla="*/ 77 h 77"/>
                <a:gd name="T4" fmla="*/ 47 w 66"/>
                <a:gd name="T5" fmla="*/ 68 h 77"/>
                <a:gd name="T6" fmla="*/ 26 w 66"/>
                <a:gd name="T7" fmla="*/ 77 h 77"/>
                <a:gd name="T8" fmla="*/ 0 w 66"/>
                <a:gd name="T9" fmla="*/ 53 h 77"/>
                <a:gd name="T10" fmla="*/ 30 w 66"/>
                <a:gd name="T11" fmla="*/ 28 h 77"/>
                <a:gd name="T12" fmla="*/ 46 w 66"/>
                <a:gd name="T13" fmla="*/ 30 h 77"/>
                <a:gd name="T14" fmla="*/ 46 w 66"/>
                <a:gd name="T15" fmla="*/ 26 h 77"/>
                <a:gd name="T16" fmla="*/ 42 w 66"/>
                <a:gd name="T17" fmla="*/ 13 h 77"/>
                <a:gd name="T18" fmla="*/ 28 w 66"/>
                <a:gd name="T19" fmla="*/ 8 h 77"/>
                <a:gd name="T20" fmla="*/ 7 w 66"/>
                <a:gd name="T21" fmla="*/ 13 h 77"/>
                <a:gd name="T22" fmla="*/ 7 w 66"/>
                <a:gd name="T23" fmla="*/ 4 h 77"/>
                <a:gd name="T24" fmla="*/ 29 w 66"/>
                <a:gd name="T25" fmla="*/ 0 h 77"/>
                <a:gd name="T26" fmla="*/ 52 w 66"/>
                <a:gd name="T27" fmla="*/ 8 h 77"/>
                <a:gd name="T28" fmla="*/ 58 w 66"/>
                <a:gd name="T29" fmla="*/ 25 h 77"/>
                <a:gd name="T30" fmla="*/ 58 w 66"/>
                <a:gd name="T31" fmla="*/ 62 h 77"/>
                <a:gd name="T32" fmla="*/ 62 w 66"/>
                <a:gd name="T33" fmla="*/ 68 h 77"/>
                <a:gd name="T34" fmla="*/ 66 w 66"/>
                <a:gd name="T35" fmla="*/ 67 h 77"/>
                <a:gd name="T36" fmla="*/ 66 w 66"/>
                <a:gd name="T37" fmla="*/ 74 h 77"/>
                <a:gd name="T38" fmla="*/ 46 w 66"/>
                <a:gd name="T39" fmla="*/ 38 h 77"/>
                <a:gd name="T40" fmla="*/ 31 w 66"/>
                <a:gd name="T41" fmla="*/ 36 h 77"/>
                <a:gd name="T42" fmla="*/ 12 w 66"/>
                <a:gd name="T43" fmla="*/ 52 h 77"/>
                <a:gd name="T44" fmla="*/ 28 w 66"/>
                <a:gd name="T45" fmla="*/ 69 h 77"/>
                <a:gd name="T46" fmla="*/ 42 w 66"/>
                <a:gd name="T47" fmla="*/ 63 h 77"/>
                <a:gd name="T48" fmla="*/ 46 w 66"/>
                <a:gd name="T49" fmla="*/ 49 h 77"/>
                <a:gd name="T50" fmla="*/ 46 w 66"/>
                <a:gd name="T51" fmla="*/ 38 h 7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6" h="77">
                  <a:moveTo>
                    <a:pt x="66" y="74"/>
                  </a:moveTo>
                  <a:cubicBezTo>
                    <a:pt x="64" y="76"/>
                    <a:pt x="61" y="77"/>
                    <a:pt x="58" y="77"/>
                  </a:cubicBezTo>
                  <a:cubicBezTo>
                    <a:pt x="51" y="77"/>
                    <a:pt x="47" y="74"/>
                    <a:pt x="47" y="68"/>
                  </a:cubicBezTo>
                  <a:cubicBezTo>
                    <a:pt x="43" y="74"/>
                    <a:pt x="35" y="77"/>
                    <a:pt x="26" y="77"/>
                  </a:cubicBezTo>
                  <a:cubicBezTo>
                    <a:pt x="11" y="77"/>
                    <a:pt x="0" y="69"/>
                    <a:pt x="0" y="53"/>
                  </a:cubicBezTo>
                  <a:cubicBezTo>
                    <a:pt x="0" y="38"/>
                    <a:pt x="10" y="28"/>
                    <a:pt x="30" y="28"/>
                  </a:cubicBezTo>
                  <a:cubicBezTo>
                    <a:pt x="36" y="28"/>
                    <a:pt x="42" y="29"/>
                    <a:pt x="46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0"/>
                    <a:pt x="45" y="16"/>
                    <a:pt x="42" y="13"/>
                  </a:cubicBezTo>
                  <a:cubicBezTo>
                    <a:pt x="40" y="10"/>
                    <a:pt x="35" y="8"/>
                    <a:pt x="28" y="8"/>
                  </a:cubicBezTo>
                  <a:cubicBezTo>
                    <a:pt x="20" y="8"/>
                    <a:pt x="13" y="10"/>
                    <a:pt x="7" y="13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12" y="2"/>
                    <a:pt x="20" y="0"/>
                    <a:pt x="29" y="0"/>
                  </a:cubicBezTo>
                  <a:cubicBezTo>
                    <a:pt x="39" y="0"/>
                    <a:pt x="47" y="2"/>
                    <a:pt x="52" y="8"/>
                  </a:cubicBezTo>
                  <a:cubicBezTo>
                    <a:pt x="56" y="12"/>
                    <a:pt x="58" y="17"/>
                    <a:pt x="58" y="25"/>
                  </a:cubicBezTo>
                  <a:cubicBezTo>
                    <a:pt x="58" y="62"/>
                    <a:pt x="58" y="62"/>
                    <a:pt x="58" y="62"/>
                  </a:cubicBezTo>
                  <a:cubicBezTo>
                    <a:pt x="58" y="66"/>
                    <a:pt x="58" y="68"/>
                    <a:pt x="62" y="68"/>
                  </a:cubicBezTo>
                  <a:cubicBezTo>
                    <a:pt x="63" y="68"/>
                    <a:pt x="65" y="68"/>
                    <a:pt x="66" y="67"/>
                  </a:cubicBezTo>
                  <a:lnTo>
                    <a:pt x="66" y="74"/>
                  </a:lnTo>
                  <a:close/>
                  <a:moveTo>
                    <a:pt x="46" y="38"/>
                  </a:moveTo>
                  <a:cubicBezTo>
                    <a:pt x="43" y="37"/>
                    <a:pt x="37" y="36"/>
                    <a:pt x="31" y="36"/>
                  </a:cubicBezTo>
                  <a:cubicBezTo>
                    <a:pt x="17" y="36"/>
                    <a:pt x="12" y="43"/>
                    <a:pt x="12" y="52"/>
                  </a:cubicBezTo>
                  <a:cubicBezTo>
                    <a:pt x="12" y="63"/>
                    <a:pt x="19" y="69"/>
                    <a:pt x="28" y="69"/>
                  </a:cubicBezTo>
                  <a:cubicBezTo>
                    <a:pt x="34" y="69"/>
                    <a:pt x="39" y="67"/>
                    <a:pt x="42" y="63"/>
                  </a:cubicBezTo>
                  <a:cubicBezTo>
                    <a:pt x="45" y="60"/>
                    <a:pt x="46" y="55"/>
                    <a:pt x="46" y="49"/>
                  </a:cubicBezTo>
                  <a:lnTo>
                    <a:pt x="46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1485" y="548"/>
              <a:ext cx="47" cy="73"/>
            </a:xfrm>
            <a:custGeom>
              <a:avLst/>
              <a:gdLst>
                <a:gd name="T0" fmla="*/ 34 w 70"/>
                <a:gd name="T1" fmla="*/ 77 h 107"/>
                <a:gd name="T2" fmla="*/ 20 w 70"/>
                <a:gd name="T3" fmla="*/ 76 h 107"/>
                <a:gd name="T4" fmla="*/ 20 w 70"/>
                <a:gd name="T5" fmla="*/ 107 h 107"/>
                <a:gd name="T6" fmla="*/ 8 w 70"/>
                <a:gd name="T7" fmla="*/ 107 h 107"/>
                <a:gd name="T8" fmla="*/ 8 w 70"/>
                <a:gd name="T9" fmla="*/ 10 h 107"/>
                <a:gd name="T10" fmla="*/ 0 w 70"/>
                <a:gd name="T11" fmla="*/ 10 h 107"/>
                <a:gd name="T12" fmla="*/ 0 w 70"/>
                <a:gd name="T13" fmla="*/ 1 h 107"/>
                <a:gd name="T14" fmla="*/ 16 w 70"/>
                <a:gd name="T15" fmla="*/ 1 h 107"/>
                <a:gd name="T16" fmla="*/ 18 w 70"/>
                <a:gd name="T17" fmla="*/ 10 h 107"/>
                <a:gd name="T18" fmla="*/ 40 w 70"/>
                <a:gd name="T19" fmla="*/ 0 h 107"/>
                <a:gd name="T20" fmla="*/ 70 w 70"/>
                <a:gd name="T21" fmla="*/ 37 h 107"/>
                <a:gd name="T22" fmla="*/ 34 w 70"/>
                <a:gd name="T23" fmla="*/ 77 h 107"/>
                <a:gd name="T24" fmla="*/ 39 w 70"/>
                <a:gd name="T25" fmla="*/ 9 h 107"/>
                <a:gd name="T26" fmla="*/ 24 w 70"/>
                <a:gd name="T27" fmla="*/ 15 h 107"/>
                <a:gd name="T28" fmla="*/ 20 w 70"/>
                <a:gd name="T29" fmla="*/ 31 h 107"/>
                <a:gd name="T30" fmla="*/ 20 w 70"/>
                <a:gd name="T31" fmla="*/ 67 h 107"/>
                <a:gd name="T32" fmla="*/ 33 w 70"/>
                <a:gd name="T33" fmla="*/ 69 h 107"/>
                <a:gd name="T34" fmla="*/ 58 w 70"/>
                <a:gd name="T35" fmla="*/ 38 h 107"/>
                <a:gd name="T36" fmla="*/ 39 w 70"/>
                <a:gd name="T37" fmla="*/ 9 h 10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0" h="107">
                  <a:moveTo>
                    <a:pt x="34" y="77"/>
                  </a:moveTo>
                  <a:cubicBezTo>
                    <a:pt x="29" y="77"/>
                    <a:pt x="24" y="77"/>
                    <a:pt x="20" y="76"/>
                  </a:cubicBezTo>
                  <a:cubicBezTo>
                    <a:pt x="20" y="107"/>
                    <a:pt x="20" y="107"/>
                    <a:pt x="20" y="107"/>
                  </a:cubicBezTo>
                  <a:cubicBezTo>
                    <a:pt x="8" y="107"/>
                    <a:pt x="8" y="107"/>
                    <a:pt x="8" y="107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23" y="3"/>
                    <a:pt x="30" y="0"/>
                    <a:pt x="40" y="0"/>
                  </a:cubicBezTo>
                  <a:cubicBezTo>
                    <a:pt x="61" y="0"/>
                    <a:pt x="70" y="16"/>
                    <a:pt x="70" y="37"/>
                  </a:cubicBezTo>
                  <a:cubicBezTo>
                    <a:pt x="70" y="61"/>
                    <a:pt x="60" y="77"/>
                    <a:pt x="34" y="77"/>
                  </a:cubicBezTo>
                  <a:close/>
                  <a:moveTo>
                    <a:pt x="39" y="9"/>
                  </a:moveTo>
                  <a:cubicBezTo>
                    <a:pt x="32" y="9"/>
                    <a:pt x="27" y="11"/>
                    <a:pt x="24" y="15"/>
                  </a:cubicBezTo>
                  <a:cubicBezTo>
                    <a:pt x="21" y="19"/>
                    <a:pt x="20" y="24"/>
                    <a:pt x="20" y="31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4" y="68"/>
                    <a:pt x="29" y="69"/>
                    <a:pt x="33" y="69"/>
                  </a:cubicBezTo>
                  <a:cubicBezTo>
                    <a:pt x="53" y="69"/>
                    <a:pt x="58" y="57"/>
                    <a:pt x="58" y="38"/>
                  </a:cubicBezTo>
                  <a:cubicBezTo>
                    <a:pt x="58" y="18"/>
                    <a:pt x="51" y="9"/>
                    <a:pt x="39" y="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1538" y="548"/>
              <a:ext cx="49" cy="73"/>
            </a:xfrm>
            <a:custGeom>
              <a:avLst/>
              <a:gdLst>
                <a:gd name="T0" fmla="*/ 35 w 71"/>
                <a:gd name="T1" fmla="*/ 77 h 107"/>
                <a:gd name="T2" fmla="*/ 21 w 71"/>
                <a:gd name="T3" fmla="*/ 76 h 107"/>
                <a:gd name="T4" fmla="*/ 21 w 71"/>
                <a:gd name="T5" fmla="*/ 107 h 107"/>
                <a:gd name="T6" fmla="*/ 9 w 71"/>
                <a:gd name="T7" fmla="*/ 107 h 107"/>
                <a:gd name="T8" fmla="*/ 9 w 71"/>
                <a:gd name="T9" fmla="*/ 10 h 107"/>
                <a:gd name="T10" fmla="*/ 0 w 71"/>
                <a:gd name="T11" fmla="*/ 10 h 107"/>
                <a:gd name="T12" fmla="*/ 0 w 71"/>
                <a:gd name="T13" fmla="*/ 1 h 107"/>
                <a:gd name="T14" fmla="*/ 17 w 71"/>
                <a:gd name="T15" fmla="*/ 1 h 107"/>
                <a:gd name="T16" fmla="*/ 19 w 71"/>
                <a:gd name="T17" fmla="*/ 10 h 107"/>
                <a:gd name="T18" fmla="*/ 41 w 71"/>
                <a:gd name="T19" fmla="*/ 0 h 107"/>
                <a:gd name="T20" fmla="*/ 71 w 71"/>
                <a:gd name="T21" fmla="*/ 37 h 107"/>
                <a:gd name="T22" fmla="*/ 35 w 71"/>
                <a:gd name="T23" fmla="*/ 77 h 107"/>
                <a:gd name="T24" fmla="*/ 39 w 71"/>
                <a:gd name="T25" fmla="*/ 9 h 107"/>
                <a:gd name="T26" fmla="*/ 25 w 71"/>
                <a:gd name="T27" fmla="*/ 15 h 107"/>
                <a:gd name="T28" fmla="*/ 21 w 71"/>
                <a:gd name="T29" fmla="*/ 31 h 107"/>
                <a:gd name="T30" fmla="*/ 21 w 71"/>
                <a:gd name="T31" fmla="*/ 67 h 107"/>
                <a:gd name="T32" fmla="*/ 34 w 71"/>
                <a:gd name="T33" fmla="*/ 69 h 107"/>
                <a:gd name="T34" fmla="*/ 59 w 71"/>
                <a:gd name="T35" fmla="*/ 38 h 107"/>
                <a:gd name="T36" fmla="*/ 39 w 71"/>
                <a:gd name="T37" fmla="*/ 9 h 10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1" h="107">
                  <a:moveTo>
                    <a:pt x="35" y="77"/>
                  </a:moveTo>
                  <a:cubicBezTo>
                    <a:pt x="30" y="77"/>
                    <a:pt x="25" y="77"/>
                    <a:pt x="21" y="76"/>
                  </a:cubicBezTo>
                  <a:cubicBezTo>
                    <a:pt x="21" y="107"/>
                    <a:pt x="21" y="107"/>
                    <a:pt x="21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4" y="3"/>
                    <a:pt x="31" y="0"/>
                    <a:pt x="41" y="0"/>
                  </a:cubicBezTo>
                  <a:cubicBezTo>
                    <a:pt x="62" y="0"/>
                    <a:pt x="71" y="16"/>
                    <a:pt x="71" y="37"/>
                  </a:cubicBezTo>
                  <a:cubicBezTo>
                    <a:pt x="71" y="61"/>
                    <a:pt x="61" y="77"/>
                    <a:pt x="35" y="77"/>
                  </a:cubicBezTo>
                  <a:close/>
                  <a:moveTo>
                    <a:pt x="39" y="9"/>
                  </a:moveTo>
                  <a:cubicBezTo>
                    <a:pt x="33" y="9"/>
                    <a:pt x="28" y="11"/>
                    <a:pt x="25" y="15"/>
                  </a:cubicBezTo>
                  <a:cubicBezTo>
                    <a:pt x="22" y="19"/>
                    <a:pt x="21" y="24"/>
                    <a:pt x="21" y="3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25" y="68"/>
                    <a:pt x="30" y="69"/>
                    <a:pt x="34" y="69"/>
                  </a:cubicBezTo>
                  <a:cubicBezTo>
                    <a:pt x="53" y="69"/>
                    <a:pt x="59" y="57"/>
                    <a:pt x="59" y="38"/>
                  </a:cubicBezTo>
                  <a:cubicBezTo>
                    <a:pt x="59" y="18"/>
                    <a:pt x="52" y="9"/>
                    <a:pt x="39" y="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 noEditPoints="1"/>
            </p:cNvSpPr>
            <p:nvPr userDrawn="1"/>
          </p:nvSpPr>
          <p:spPr bwMode="auto">
            <a:xfrm>
              <a:off x="1594" y="548"/>
              <a:ext cx="43" cy="52"/>
            </a:xfrm>
            <a:custGeom>
              <a:avLst/>
              <a:gdLst>
                <a:gd name="T0" fmla="*/ 54 w 62"/>
                <a:gd name="T1" fmla="*/ 43 h 77"/>
                <a:gd name="T2" fmla="*/ 12 w 62"/>
                <a:gd name="T3" fmla="*/ 43 h 77"/>
                <a:gd name="T4" fmla="*/ 36 w 62"/>
                <a:gd name="T5" fmla="*/ 68 h 77"/>
                <a:gd name="T6" fmla="*/ 59 w 62"/>
                <a:gd name="T7" fmla="*/ 61 h 77"/>
                <a:gd name="T8" fmla="*/ 58 w 62"/>
                <a:gd name="T9" fmla="*/ 71 h 77"/>
                <a:gd name="T10" fmla="*/ 34 w 62"/>
                <a:gd name="T11" fmla="*/ 77 h 77"/>
                <a:gd name="T12" fmla="*/ 0 w 62"/>
                <a:gd name="T13" fmla="*/ 39 h 77"/>
                <a:gd name="T14" fmla="*/ 32 w 62"/>
                <a:gd name="T15" fmla="*/ 0 h 77"/>
                <a:gd name="T16" fmla="*/ 62 w 62"/>
                <a:gd name="T17" fmla="*/ 35 h 77"/>
                <a:gd name="T18" fmla="*/ 54 w 62"/>
                <a:gd name="T19" fmla="*/ 43 h 77"/>
                <a:gd name="T20" fmla="*/ 32 w 62"/>
                <a:gd name="T21" fmla="*/ 8 h 77"/>
                <a:gd name="T22" fmla="*/ 12 w 62"/>
                <a:gd name="T23" fmla="*/ 35 h 77"/>
                <a:gd name="T24" fmla="*/ 49 w 62"/>
                <a:gd name="T25" fmla="*/ 35 h 77"/>
                <a:gd name="T26" fmla="*/ 50 w 62"/>
                <a:gd name="T27" fmla="*/ 33 h 77"/>
                <a:gd name="T28" fmla="*/ 32 w 62"/>
                <a:gd name="T29" fmla="*/ 8 h 7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2" h="77">
                  <a:moveTo>
                    <a:pt x="54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13" y="59"/>
                    <a:pt x="21" y="68"/>
                    <a:pt x="36" y="68"/>
                  </a:cubicBezTo>
                  <a:cubicBezTo>
                    <a:pt x="44" y="68"/>
                    <a:pt x="53" y="65"/>
                    <a:pt x="59" y="6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3" y="75"/>
                    <a:pt x="43" y="77"/>
                    <a:pt x="34" y="77"/>
                  </a:cubicBezTo>
                  <a:cubicBezTo>
                    <a:pt x="11" y="77"/>
                    <a:pt x="0" y="62"/>
                    <a:pt x="0" y="39"/>
                  </a:cubicBezTo>
                  <a:cubicBezTo>
                    <a:pt x="0" y="14"/>
                    <a:pt x="13" y="0"/>
                    <a:pt x="32" y="0"/>
                  </a:cubicBezTo>
                  <a:cubicBezTo>
                    <a:pt x="50" y="0"/>
                    <a:pt x="62" y="13"/>
                    <a:pt x="62" y="35"/>
                  </a:cubicBezTo>
                  <a:cubicBezTo>
                    <a:pt x="62" y="40"/>
                    <a:pt x="60" y="43"/>
                    <a:pt x="54" y="43"/>
                  </a:cubicBezTo>
                  <a:close/>
                  <a:moveTo>
                    <a:pt x="32" y="8"/>
                  </a:moveTo>
                  <a:cubicBezTo>
                    <a:pt x="20" y="8"/>
                    <a:pt x="13" y="17"/>
                    <a:pt x="12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50" y="35"/>
                    <a:pt x="50" y="34"/>
                    <a:pt x="50" y="33"/>
                  </a:cubicBezTo>
                  <a:cubicBezTo>
                    <a:pt x="50" y="19"/>
                    <a:pt x="44" y="8"/>
                    <a:pt x="32" y="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1644" y="548"/>
              <a:ext cx="46" cy="52"/>
            </a:xfrm>
            <a:custGeom>
              <a:avLst/>
              <a:gdLst>
                <a:gd name="T0" fmla="*/ 68 w 68"/>
                <a:gd name="T1" fmla="*/ 76 h 76"/>
                <a:gd name="T2" fmla="*/ 56 w 68"/>
                <a:gd name="T3" fmla="*/ 76 h 76"/>
                <a:gd name="T4" fmla="*/ 56 w 68"/>
                <a:gd name="T5" fmla="*/ 29 h 76"/>
                <a:gd name="T6" fmla="*/ 52 w 68"/>
                <a:gd name="T7" fmla="*/ 14 h 76"/>
                <a:gd name="T8" fmla="*/ 40 w 68"/>
                <a:gd name="T9" fmla="*/ 9 h 76"/>
                <a:gd name="T10" fmla="*/ 25 w 68"/>
                <a:gd name="T11" fmla="*/ 15 h 76"/>
                <a:gd name="T12" fmla="*/ 20 w 68"/>
                <a:gd name="T13" fmla="*/ 33 h 76"/>
                <a:gd name="T14" fmla="*/ 20 w 68"/>
                <a:gd name="T15" fmla="*/ 76 h 76"/>
                <a:gd name="T16" fmla="*/ 9 w 68"/>
                <a:gd name="T17" fmla="*/ 76 h 76"/>
                <a:gd name="T18" fmla="*/ 9 w 68"/>
                <a:gd name="T19" fmla="*/ 10 h 76"/>
                <a:gd name="T20" fmla="*/ 0 w 68"/>
                <a:gd name="T21" fmla="*/ 10 h 76"/>
                <a:gd name="T22" fmla="*/ 0 w 68"/>
                <a:gd name="T23" fmla="*/ 1 h 76"/>
                <a:gd name="T24" fmla="*/ 16 w 68"/>
                <a:gd name="T25" fmla="*/ 1 h 76"/>
                <a:gd name="T26" fmla="*/ 18 w 68"/>
                <a:gd name="T27" fmla="*/ 10 h 76"/>
                <a:gd name="T28" fmla="*/ 42 w 68"/>
                <a:gd name="T29" fmla="*/ 0 h 76"/>
                <a:gd name="T30" fmla="*/ 62 w 68"/>
                <a:gd name="T31" fmla="*/ 8 h 76"/>
                <a:gd name="T32" fmla="*/ 68 w 68"/>
                <a:gd name="T33" fmla="*/ 28 h 76"/>
                <a:gd name="T34" fmla="*/ 68 w 68"/>
                <a:gd name="T35" fmla="*/ 76 h 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8" h="76">
                  <a:moveTo>
                    <a:pt x="68" y="76"/>
                  </a:moveTo>
                  <a:cubicBezTo>
                    <a:pt x="56" y="76"/>
                    <a:pt x="56" y="76"/>
                    <a:pt x="56" y="76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2"/>
                    <a:pt x="56" y="18"/>
                    <a:pt x="52" y="14"/>
                  </a:cubicBezTo>
                  <a:cubicBezTo>
                    <a:pt x="50" y="11"/>
                    <a:pt x="45" y="9"/>
                    <a:pt x="40" y="9"/>
                  </a:cubicBezTo>
                  <a:cubicBezTo>
                    <a:pt x="33" y="9"/>
                    <a:pt x="28" y="11"/>
                    <a:pt x="25" y="15"/>
                  </a:cubicBezTo>
                  <a:cubicBezTo>
                    <a:pt x="21" y="19"/>
                    <a:pt x="20" y="24"/>
                    <a:pt x="20" y="33"/>
                  </a:cubicBezTo>
                  <a:cubicBezTo>
                    <a:pt x="20" y="76"/>
                    <a:pt x="20" y="76"/>
                    <a:pt x="20" y="76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23" y="4"/>
                    <a:pt x="31" y="0"/>
                    <a:pt x="42" y="0"/>
                  </a:cubicBezTo>
                  <a:cubicBezTo>
                    <a:pt x="50" y="0"/>
                    <a:pt x="58" y="3"/>
                    <a:pt x="62" y="8"/>
                  </a:cubicBezTo>
                  <a:cubicBezTo>
                    <a:pt x="67" y="13"/>
                    <a:pt x="68" y="20"/>
                    <a:pt x="68" y="28"/>
                  </a:cubicBezTo>
                  <a:lnTo>
                    <a:pt x="68" y="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/>
            </p:cNvSpPr>
            <p:nvPr userDrawn="1"/>
          </p:nvSpPr>
          <p:spPr bwMode="auto">
            <a:xfrm>
              <a:off x="445" y="254"/>
              <a:ext cx="121" cy="61"/>
            </a:xfrm>
            <a:custGeom>
              <a:avLst/>
              <a:gdLst>
                <a:gd name="T0" fmla="*/ 8 w 178"/>
                <a:gd name="T1" fmla="*/ 76 h 89"/>
                <a:gd name="T2" fmla="*/ 15 w 178"/>
                <a:gd name="T3" fmla="*/ 69 h 89"/>
                <a:gd name="T4" fmla="*/ 175 w 178"/>
                <a:gd name="T5" fmla="*/ 85 h 89"/>
                <a:gd name="T6" fmla="*/ 178 w 178"/>
                <a:gd name="T7" fmla="*/ 89 h 89"/>
                <a:gd name="T8" fmla="*/ 178 w 178"/>
                <a:gd name="T9" fmla="*/ 89 h 89"/>
                <a:gd name="T10" fmla="*/ 177 w 178"/>
                <a:gd name="T11" fmla="*/ 81 h 89"/>
                <a:gd name="T12" fmla="*/ 177 w 178"/>
                <a:gd name="T13" fmla="*/ 80 h 89"/>
                <a:gd name="T14" fmla="*/ 176 w 178"/>
                <a:gd name="T15" fmla="*/ 72 h 89"/>
                <a:gd name="T16" fmla="*/ 172 w 178"/>
                <a:gd name="T17" fmla="*/ 58 h 89"/>
                <a:gd name="T18" fmla="*/ 165 w 178"/>
                <a:gd name="T19" fmla="*/ 45 h 89"/>
                <a:gd name="T20" fmla="*/ 176 w 178"/>
                <a:gd name="T21" fmla="*/ 8 h 89"/>
                <a:gd name="T22" fmla="*/ 141 w 178"/>
                <a:gd name="T23" fmla="*/ 17 h 89"/>
                <a:gd name="T24" fmla="*/ 121 w 178"/>
                <a:gd name="T25" fmla="*/ 6 h 89"/>
                <a:gd name="T26" fmla="*/ 112 w 178"/>
                <a:gd name="T27" fmla="*/ 4 h 89"/>
                <a:gd name="T28" fmla="*/ 103 w 178"/>
                <a:gd name="T29" fmla="*/ 1 h 89"/>
                <a:gd name="T30" fmla="*/ 70 w 178"/>
                <a:gd name="T31" fmla="*/ 2 h 89"/>
                <a:gd name="T32" fmla="*/ 70 w 178"/>
                <a:gd name="T33" fmla="*/ 2 h 89"/>
                <a:gd name="T34" fmla="*/ 64 w 178"/>
                <a:gd name="T35" fmla="*/ 4 h 89"/>
                <a:gd name="T36" fmla="*/ 62 w 178"/>
                <a:gd name="T37" fmla="*/ 4 h 89"/>
                <a:gd name="T38" fmla="*/ 56 w 178"/>
                <a:gd name="T39" fmla="*/ 6 h 89"/>
                <a:gd name="T40" fmla="*/ 56 w 178"/>
                <a:gd name="T41" fmla="*/ 7 h 89"/>
                <a:gd name="T42" fmla="*/ 51 w 178"/>
                <a:gd name="T43" fmla="*/ 9 h 89"/>
                <a:gd name="T44" fmla="*/ 49 w 178"/>
                <a:gd name="T45" fmla="*/ 9 h 89"/>
                <a:gd name="T46" fmla="*/ 44 w 178"/>
                <a:gd name="T47" fmla="*/ 12 h 89"/>
                <a:gd name="T48" fmla="*/ 43 w 178"/>
                <a:gd name="T49" fmla="*/ 13 h 89"/>
                <a:gd name="T50" fmla="*/ 39 w 178"/>
                <a:gd name="T51" fmla="*/ 16 h 89"/>
                <a:gd name="T52" fmla="*/ 38 w 178"/>
                <a:gd name="T53" fmla="*/ 16 h 89"/>
                <a:gd name="T54" fmla="*/ 33 w 178"/>
                <a:gd name="T55" fmla="*/ 20 h 89"/>
                <a:gd name="T56" fmla="*/ 32 w 178"/>
                <a:gd name="T57" fmla="*/ 21 h 89"/>
                <a:gd name="T58" fmla="*/ 28 w 178"/>
                <a:gd name="T59" fmla="*/ 24 h 89"/>
                <a:gd name="T60" fmla="*/ 27 w 178"/>
                <a:gd name="T61" fmla="*/ 25 h 89"/>
                <a:gd name="T62" fmla="*/ 23 w 178"/>
                <a:gd name="T63" fmla="*/ 29 h 89"/>
                <a:gd name="T64" fmla="*/ 22 w 178"/>
                <a:gd name="T65" fmla="*/ 30 h 89"/>
                <a:gd name="T66" fmla="*/ 18 w 178"/>
                <a:gd name="T67" fmla="*/ 34 h 89"/>
                <a:gd name="T68" fmla="*/ 18 w 178"/>
                <a:gd name="T69" fmla="*/ 35 h 89"/>
                <a:gd name="T70" fmla="*/ 15 w 178"/>
                <a:gd name="T71" fmla="*/ 39 h 89"/>
                <a:gd name="T72" fmla="*/ 14 w 178"/>
                <a:gd name="T73" fmla="*/ 40 h 89"/>
                <a:gd name="T74" fmla="*/ 11 w 178"/>
                <a:gd name="T75" fmla="*/ 46 h 89"/>
                <a:gd name="T76" fmla="*/ 11 w 178"/>
                <a:gd name="T77" fmla="*/ 46 h 89"/>
                <a:gd name="T78" fmla="*/ 8 w 178"/>
                <a:gd name="T79" fmla="*/ 51 h 89"/>
                <a:gd name="T80" fmla="*/ 8 w 178"/>
                <a:gd name="T81" fmla="*/ 52 h 89"/>
                <a:gd name="T82" fmla="*/ 5 w 178"/>
                <a:gd name="T83" fmla="*/ 58 h 89"/>
                <a:gd name="T84" fmla="*/ 5 w 178"/>
                <a:gd name="T85" fmla="*/ 59 h 89"/>
                <a:gd name="T86" fmla="*/ 3 w 178"/>
                <a:gd name="T87" fmla="*/ 64 h 89"/>
                <a:gd name="T88" fmla="*/ 3 w 178"/>
                <a:gd name="T89" fmla="*/ 65 h 89"/>
                <a:gd name="T90" fmla="*/ 2 w 178"/>
                <a:gd name="T91" fmla="*/ 70 h 89"/>
                <a:gd name="T92" fmla="*/ 1 w 178"/>
                <a:gd name="T93" fmla="*/ 72 h 89"/>
                <a:gd name="T94" fmla="*/ 0 w 178"/>
                <a:gd name="T95" fmla="*/ 78 h 89"/>
                <a:gd name="T96" fmla="*/ 8 w 178"/>
                <a:gd name="T97" fmla="*/ 76 h 8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78" h="89">
                  <a:moveTo>
                    <a:pt x="8" y="76"/>
                  </a:moveTo>
                  <a:cubicBezTo>
                    <a:pt x="10" y="73"/>
                    <a:pt x="13" y="71"/>
                    <a:pt x="15" y="69"/>
                  </a:cubicBezTo>
                  <a:cubicBezTo>
                    <a:pt x="63" y="29"/>
                    <a:pt x="134" y="36"/>
                    <a:pt x="175" y="85"/>
                  </a:cubicBezTo>
                  <a:cubicBezTo>
                    <a:pt x="176" y="86"/>
                    <a:pt x="177" y="88"/>
                    <a:pt x="178" y="89"/>
                  </a:cubicBezTo>
                  <a:cubicBezTo>
                    <a:pt x="178" y="89"/>
                    <a:pt x="178" y="89"/>
                    <a:pt x="178" y="89"/>
                  </a:cubicBezTo>
                  <a:cubicBezTo>
                    <a:pt x="178" y="86"/>
                    <a:pt x="178" y="83"/>
                    <a:pt x="177" y="81"/>
                  </a:cubicBezTo>
                  <a:cubicBezTo>
                    <a:pt x="177" y="80"/>
                    <a:pt x="177" y="80"/>
                    <a:pt x="177" y="80"/>
                  </a:cubicBezTo>
                  <a:cubicBezTo>
                    <a:pt x="177" y="78"/>
                    <a:pt x="177" y="75"/>
                    <a:pt x="176" y="72"/>
                  </a:cubicBezTo>
                  <a:cubicBezTo>
                    <a:pt x="175" y="67"/>
                    <a:pt x="173" y="62"/>
                    <a:pt x="172" y="58"/>
                  </a:cubicBezTo>
                  <a:cubicBezTo>
                    <a:pt x="170" y="53"/>
                    <a:pt x="168" y="49"/>
                    <a:pt x="165" y="45"/>
                  </a:cubicBezTo>
                  <a:cubicBezTo>
                    <a:pt x="176" y="8"/>
                    <a:pt x="176" y="8"/>
                    <a:pt x="176" y="8"/>
                  </a:cubicBezTo>
                  <a:cubicBezTo>
                    <a:pt x="141" y="17"/>
                    <a:pt x="141" y="17"/>
                    <a:pt x="141" y="17"/>
                  </a:cubicBezTo>
                  <a:cubicBezTo>
                    <a:pt x="134" y="13"/>
                    <a:pt x="128" y="9"/>
                    <a:pt x="121" y="6"/>
                  </a:cubicBezTo>
                  <a:cubicBezTo>
                    <a:pt x="118" y="5"/>
                    <a:pt x="115" y="4"/>
                    <a:pt x="112" y="4"/>
                  </a:cubicBezTo>
                  <a:cubicBezTo>
                    <a:pt x="109" y="3"/>
                    <a:pt x="106" y="2"/>
                    <a:pt x="103" y="1"/>
                  </a:cubicBezTo>
                  <a:cubicBezTo>
                    <a:pt x="92" y="0"/>
                    <a:pt x="81" y="0"/>
                    <a:pt x="70" y="2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68" y="3"/>
                    <a:pt x="66" y="3"/>
                    <a:pt x="64" y="4"/>
                  </a:cubicBezTo>
                  <a:cubicBezTo>
                    <a:pt x="63" y="4"/>
                    <a:pt x="63" y="4"/>
                    <a:pt x="62" y="4"/>
                  </a:cubicBezTo>
                  <a:cubicBezTo>
                    <a:pt x="60" y="5"/>
                    <a:pt x="58" y="5"/>
                    <a:pt x="56" y="6"/>
                  </a:cubicBezTo>
                  <a:cubicBezTo>
                    <a:pt x="56" y="7"/>
                    <a:pt x="56" y="7"/>
                    <a:pt x="56" y="7"/>
                  </a:cubicBezTo>
                  <a:cubicBezTo>
                    <a:pt x="54" y="7"/>
                    <a:pt x="52" y="8"/>
                    <a:pt x="51" y="9"/>
                  </a:cubicBezTo>
                  <a:cubicBezTo>
                    <a:pt x="50" y="9"/>
                    <a:pt x="50" y="9"/>
                    <a:pt x="49" y="9"/>
                  </a:cubicBezTo>
                  <a:cubicBezTo>
                    <a:pt x="48" y="10"/>
                    <a:pt x="46" y="11"/>
                    <a:pt x="44" y="12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2" y="14"/>
                    <a:pt x="40" y="15"/>
                    <a:pt x="39" y="16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6" y="17"/>
                    <a:pt x="35" y="18"/>
                    <a:pt x="33" y="20"/>
                  </a:cubicBezTo>
                  <a:cubicBezTo>
                    <a:pt x="32" y="21"/>
                    <a:pt x="32" y="21"/>
                    <a:pt x="32" y="21"/>
                  </a:cubicBezTo>
                  <a:cubicBezTo>
                    <a:pt x="31" y="22"/>
                    <a:pt x="29" y="23"/>
                    <a:pt x="28" y="24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6" y="26"/>
                    <a:pt x="25" y="27"/>
                    <a:pt x="23" y="29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1" y="31"/>
                    <a:pt x="20" y="33"/>
                    <a:pt x="18" y="34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7" y="36"/>
                    <a:pt x="16" y="38"/>
                    <a:pt x="15" y="39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3" y="42"/>
                    <a:pt x="12" y="44"/>
                    <a:pt x="11" y="46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0" y="48"/>
                    <a:pt x="9" y="49"/>
                    <a:pt x="8" y="51"/>
                  </a:cubicBezTo>
                  <a:cubicBezTo>
                    <a:pt x="8" y="52"/>
                    <a:pt x="8" y="52"/>
                    <a:pt x="8" y="52"/>
                  </a:cubicBezTo>
                  <a:cubicBezTo>
                    <a:pt x="7" y="54"/>
                    <a:pt x="6" y="56"/>
                    <a:pt x="5" y="58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4" y="60"/>
                    <a:pt x="4" y="62"/>
                    <a:pt x="3" y="64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3" y="67"/>
                    <a:pt x="2" y="68"/>
                    <a:pt x="2" y="70"/>
                  </a:cubicBezTo>
                  <a:cubicBezTo>
                    <a:pt x="1" y="71"/>
                    <a:pt x="1" y="71"/>
                    <a:pt x="1" y="72"/>
                  </a:cubicBezTo>
                  <a:cubicBezTo>
                    <a:pt x="1" y="74"/>
                    <a:pt x="1" y="76"/>
                    <a:pt x="0" y="78"/>
                  </a:cubicBezTo>
                  <a:cubicBezTo>
                    <a:pt x="3" y="77"/>
                    <a:pt x="5" y="76"/>
                    <a:pt x="8" y="76"/>
                  </a:cubicBezTo>
                  <a:close/>
                </a:path>
              </a:pathLst>
            </a:custGeom>
            <a:solidFill>
              <a:srgbClr val="97D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382" y="308"/>
              <a:ext cx="83" cy="120"/>
            </a:xfrm>
            <a:custGeom>
              <a:avLst/>
              <a:gdLst>
                <a:gd name="T0" fmla="*/ 122 w 122"/>
                <a:gd name="T1" fmla="*/ 175 h 177"/>
                <a:gd name="T2" fmla="*/ 94 w 122"/>
                <a:gd name="T3" fmla="*/ 151 h 177"/>
                <a:gd name="T4" fmla="*/ 92 w 122"/>
                <a:gd name="T5" fmla="*/ 7 h 177"/>
                <a:gd name="T6" fmla="*/ 92 w 122"/>
                <a:gd name="T7" fmla="*/ 0 h 177"/>
                <a:gd name="T8" fmla="*/ 92 w 122"/>
                <a:gd name="T9" fmla="*/ 0 h 177"/>
                <a:gd name="T10" fmla="*/ 88 w 122"/>
                <a:gd name="T11" fmla="*/ 1 h 177"/>
                <a:gd name="T12" fmla="*/ 87 w 122"/>
                <a:gd name="T13" fmla="*/ 1 h 177"/>
                <a:gd name="T14" fmla="*/ 66 w 122"/>
                <a:gd name="T15" fmla="*/ 13 h 177"/>
                <a:gd name="T16" fmla="*/ 65 w 122"/>
                <a:gd name="T17" fmla="*/ 14 h 177"/>
                <a:gd name="T18" fmla="*/ 62 w 122"/>
                <a:gd name="T19" fmla="*/ 16 h 177"/>
                <a:gd name="T20" fmla="*/ 61 w 122"/>
                <a:gd name="T21" fmla="*/ 17 h 177"/>
                <a:gd name="T22" fmla="*/ 58 w 122"/>
                <a:gd name="T23" fmla="*/ 20 h 177"/>
                <a:gd name="T24" fmla="*/ 57 w 122"/>
                <a:gd name="T25" fmla="*/ 20 h 177"/>
                <a:gd name="T26" fmla="*/ 54 w 122"/>
                <a:gd name="T27" fmla="*/ 23 h 177"/>
                <a:gd name="T28" fmla="*/ 54 w 122"/>
                <a:gd name="T29" fmla="*/ 24 h 177"/>
                <a:gd name="T30" fmla="*/ 47 w 122"/>
                <a:gd name="T31" fmla="*/ 31 h 177"/>
                <a:gd name="T32" fmla="*/ 47 w 122"/>
                <a:gd name="T33" fmla="*/ 32 h 177"/>
                <a:gd name="T34" fmla="*/ 45 w 122"/>
                <a:gd name="T35" fmla="*/ 35 h 177"/>
                <a:gd name="T36" fmla="*/ 44 w 122"/>
                <a:gd name="T37" fmla="*/ 37 h 177"/>
                <a:gd name="T38" fmla="*/ 42 w 122"/>
                <a:gd name="T39" fmla="*/ 40 h 177"/>
                <a:gd name="T40" fmla="*/ 41 w 122"/>
                <a:gd name="T41" fmla="*/ 41 h 177"/>
                <a:gd name="T42" fmla="*/ 39 w 122"/>
                <a:gd name="T43" fmla="*/ 44 h 177"/>
                <a:gd name="T44" fmla="*/ 39 w 122"/>
                <a:gd name="T45" fmla="*/ 46 h 177"/>
                <a:gd name="T46" fmla="*/ 37 w 122"/>
                <a:gd name="T47" fmla="*/ 49 h 177"/>
                <a:gd name="T48" fmla="*/ 36 w 122"/>
                <a:gd name="T49" fmla="*/ 50 h 177"/>
                <a:gd name="T50" fmla="*/ 34 w 122"/>
                <a:gd name="T51" fmla="*/ 55 h 177"/>
                <a:gd name="T52" fmla="*/ 34 w 122"/>
                <a:gd name="T53" fmla="*/ 55 h 177"/>
                <a:gd name="T54" fmla="*/ 33 w 122"/>
                <a:gd name="T55" fmla="*/ 58 h 177"/>
                <a:gd name="T56" fmla="*/ 29 w 122"/>
                <a:gd name="T57" fmla="*/ 77 h 177"/>
                <a:gd name="T58" fmla="*/ 29 w 122"/>
                <a:gd name="T59" fmla="*/ 84 h 177"/>
                <a:gd name="T60" fmla="*/ 0 w 122"/>
                <a:gd name="T61" fmla="*/ 110 h 177"/>
                <a:gd name="T62" fmla="*/ 35 w 122"/>
                <a:gd name="T63" fmla="*/ 120 h 177"/>
                <a:gd name="T64" fmla="*/ 39 w 122"/>
                <a:gd name="T65" fmla="*/ 129 h 177"/>
                <a:gd name="T66" fmla="*/ 43 w 122"/>
                <a:gd name="T67" fmla="*/ 137 h 177"/>
                <a:gd name="T68" fmla="*/ 46 w 122"/>
                <a:gd name="T69" fmla="*/ 140 h 177"/>
                <a:gd name="T70" fmla="*/ 52 w 122"/>
                <a:gd name="T71" fmla="*/ 148 h 177"/>
                <a:gd name="T72" fmla="*/ 73 w 122"/>
                <a:gd name="T73" fmla="*/ 165 h 177"/>
                <a:gd name="T74" fmla="*/ 77 w 122"/>
                <a:gd name="T75" fmla="*/ 168 h 177"/>
                <a:gd name="T76" fmla="*/ 86 w 122"/>
                <a:gd name="T77" fmla="*/ 171 h 177"/>
                <a:gd name="T78" fmla="*/ 87 w 122"/>
                <a:gd name="T79" fmla="*/ 172 h 177"/>
                <a:gd name="T80" fmla="*/ 91 w 122"/>
                <a:gd name="T81" fmla="*/ 173 h 177"/>
                <a:gd name="T82" fmla="*/ 92 w 122"/>
                <a:gd name="T83" fmla="*/ 173 h 177"/>
                <a:gd name="T84" fmla="*/ 95 w 122"/>
                <a:gd name="T85" fmla="*/ 174 h 177"/>
                <a:gd name="T86" fmla="*/ 96 w 122"/>
                <a:gd name="T87" fmla="*/ 174 h 177"/>
                <a:gd name="T88" fmla="*/ 100 w 122"/>
                <a:gd name="T89" fmla="*/ 175 h 177"/>
                <a:gd name="T90" fmla="*/ 100 w 122"/>
                <a:gd name="T91" fmla="*/ 175 h 177"/>
                <a:gd name="T92" fmla="*/ 104 w 122"/>
                <a:gd name="T93" fmla="*/ 176 h 177"/>
                <a:gd name="T94" fmla="*/ 105 w 122"/>
                <a:gd name="T95" fmla="*/ 176 h 177"/>
                <a:gd name="T96" fmla="*/ 109 w 122"/>
                <a:gd name="T97" fmla="*/ 177 h 177"/>
                <a:gd name="T98" fmla="*/ 109 w 122"/>
                <a:gd name="T99" fmla="*/ 177 h 177"/>
                <a:gd name="T100" fmla="*/ 122 w 122"/>
                <a:gd name="T101" fmla="*/ 177 h 177"/>
                <a:gd name="T102" fmla="*/ 122 w 122"/>
                <a:gd name="T103" fmla="*/ 175 h 1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2" h="177">
                  <a:moveTo>
                    <a:pt x="122" y="175"/>
                  </a:moveTo>
                  <a:cubicBezTo>
                    <a:pt x="112" y="169"/>
                    <a:pt x="102" y="161"/>
                    <a:pt x="94" y="151"/>
                  </a:cubicBezTo>
                  <a:cubicBezTo>
                    <a:pt x="58" y="108"/>
                    <a:pt x="59" y="48"/>
                    <a:pt x="92" y="7"/>
                  </a:cubicBezTo>
                  <a:cubicBezTo>
                    <a:pt x="92" y="5"/>
                    <a:pt x="92" y="2"/>
                    <a:pt x="92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1" y="0"/>
                    <a:pt x="89" y="1"/>
                    <a:pt x="88" y="1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80" y="4"/>
                    <a:pt x="72" y="8"/>
                    <a:pt x="66" y="13"/>
                  </a:cubicBezTo>
                  <a:cubicBezTo>
                    <a:pt x="65" y="14"/>
                    <a:pt x="65" y="14"/>
                    <a:pt x="65" y="14"/>
                  </a:cubicBezTo>
                  <a:cubicBezTo>
                    <a:pt x="64" y="15"/>
                    <a:pt x="63" y="16"/>
                    <a:pt x="62" y="16"/>
                  </a:cubicBezTo>
                  <a:cubicBezTo>
                    <a:pt x="61" y="17"/>
                    <a:pt x="61" y="17"/>
                    <a:pt x="61" y="17"/>
                  </a:cubicBezTo>
                  <a:cubicBezTo>
                    <a:pt x="60" y="18"/>
                    <a:pt x="59" y="19"/>
                    <a:pt x="58" y="20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56" y="21"/>
                    <a:pt x="55" y="22"/>
                    <a:pt x="54" y="23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52" y="26"/>
                    <a:pt x="49" y="29"/>
                    <a:pt x="47" y="31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6" y="33"/>
                    <a:pt x="45" y="34"/>
                    <a:pt x="45" y="35"/>
                  </a:cubicBezTo>
                  <a:cubicBezTo>
                    <a:pt x="44" y="36"/>
                    <a:pt x="44" y="36"/>
                    <a:pt x="44" y="37"/>
                  </a:cubicBezTo>
                  <a:cubicBezTo>
                    <a:pt x="43" y="38"/>
                    <a:pt x="42" y="39"/>
                    <a:pt x="42" y="40"/>
                  </a:cubicBezTo>
                  <a:cubicBezTo>
                    <a:pt x="42" y="40"/>
                    <a:pt x="41" y="41"/>
                    <a:pt x="41" y="41"/>
                  </a:cubicBezTo>
                  <a:cubicBezTo>
                    <a:pt x="40" y="42"/>
                    <a:pt x="40" y="43"/>
                    <a:pt x="39" y="44"/>
                  </a:cubicBezTo>
                  <a:cubicBezTo>
                    <a:pt x="39" y="44"/>
                    <a:pt x="39" y="45"/>
                    <a:pt x="39" y="46"/>
                  </a:cubicBezTo>
                  <a:cubicBezTo>
                    <a:pt x="38" y="47"/>
                    <a:pt x="38" y="48"/>
                    <a:pt x="37" y="49"/>
                  </a:cubicBezTo>
                  <a:cubicBezTo>
                    <a:pt x="37" y="49"/>
                    <a:pt x="37" y="50"/>
                    <a:pt x="36" y="50"/>
                  </a:cubicBezTo>
                  <a:cubicBezTo>
                    <a:pt x="36" y="52"/>
                    <a:pt x="35" y="53"/>
                    <a:pt x="34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6"/>
                    <a:pt x="34" y="57"/>
                    <a:pt x="33" y="58"/>
                  </a:cubicBezTo>
                  <a:cubicBezTo>
                    <a:pt x="31" y="64"/>
                    <a:pt x="30" y="70"/>
                    <a:pt x="29" y="77"/>
                  </a:cubicBezTo>
                  <a:cubicBezTo>
                    <a:pt x="29" y="79"/>
                    <a:pt x="29" y="82"/>
                    <a:pt x="29" y="84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35" y="120"/>
                    <a:pt x="35" y="120"/>
                    <a:pt x="35" y="120"/>
                  </a:cubicBezTo>
                  <a:cubicBezTo>
                    <a:pt x="36" y="123"/>
                    <a:pt x="37" y="126"/>
                    <a:pt x="39" y="129"/>
                  </a:cubicBezTo>
                  <a:cubicBezTo>
                    <a:pt x="40" y="131"/>
                    <a:pt x="42" y="134"/>
                    <a:pt x="43" y="137"/>
                  </a:cubicBezTo>
                  <a:cubicBezTo>
                    <a:pt x="44" y="138"/>
                    <a:pt x="45" y="139"/>
                    <a:pt x="46" y="140"/>
                  </a:cubicBezTo>
                  <a:cubicBezTo>
                    <a:pt x="48" y="143"/>
                    <a:pt x="49" y="145"/>
                    <a:pt x="52" y="148"/>
                  </a:cubicBezTo>
                  <a:cubicBezTo>
                    <a:pt x="58" y="155"/>
                    <a:pt x="65" y="160"/>
                    <a:pt x="73" y="165"/>
                  </a:cubicBezTo>
                  <a:cubicBezTo>
                    <a:pt x="75" y="166"/>
                    <a:pt x="76" y="167"/>
                    <a:pt x="77" y="168"/>
                  </a:cubicBezTo>
                  <a:cubicBezTo>
                    <a:pt x="80" y="169"/>
                    <a:pt x="83" y="170"/>
                    <a:pt x="86" y="171"/>
                  </a:cubicBezTo>
                  <a:cubicBezTo>
                    <a:pt x="87" y="172"/>
                    <a:pt x="87" y="172"/>
                    <a:pt x="87" y="172"/>
                  </a:cubicBezTo>
                  <a:cubicBezTo>
                    <a:pt x="88" y="172"/>
                    <a:pt x="89" y="173"/>
                    <a:pt x="91" y="173"/>
                  </a:cubicBezTo>
                  <a:cubicBezTo>
                    <a:pt x="92" y="173"/>
                    <a:pt x="92" y="173"/>
                    <a:pt x="92" y="173"/>
                  </a:cubicBezTo>
                  <a:cubicBezTo>
                    <a:pt x="93" y="174"/>
                    <a:pt x="94" y="174"/>
                    <a:pt x="95" y="174"/>
                  </a:cubicBezTo>
                  <a:cubicBezTo>
                    <a:pt x="96" y="174"/>
                    <a:pt x="96" y="174"/>
                    <a:pt x="96" y="174"/>
                  </a:cubicBezTo>
                  <a:cubicBezTo>
                    <a:pt x="97" y="175"/>
                    <a:pt x="99" y="175"/>
                    <a:pt x="100" y="175"/>
                  </a:cubicBezTo>
                  <a:cubicBezTo>
                    <a:pt x="100" y="175"/>
                    <a:pt x="100" y="175"/>
                    <a:pt x="100" y="175"/>
                  </a:cubicBezTo>
                  <a:cubicBezTo>
                    <a:pt x="102" y="176"/>
                    <a:pt x="103" y="176"/>
                    <a:pt x="104" y="176"/>
                  </a:cubicBezTo>
                  <a:cubicBezTo>
                    <a:pt x="105" y="176"/>
                    <a:pt x="105" y="176"/>
                    <a:pt x="105" y="176"/>
                  </a:cubicBezTo>
                  <a:cubicBezTo>
                    <a:pt x="106" y="176"/>
                    <a:pt x="108" y="177"/>
                    <a:pt x="109" y="177"/>
                  </a:cubicBezTo>
                  <a:cubicBezTo>
                    <a:pt x="109" y="177"/>
                    <a:pt x="109" y="177"/>
                    <a:pt x="109" y="177"/>
                  </a:cubicBezTo>
                  <a:cubicBezTo>
                    <a:pt x="114" y="177"/>
                    <a:pt x="118" y="177"/>
                    <a:pt x="122" y="177"/>
                  </a:cubicBezTo>
                  <a:lnTo>
                    <a:pt x="122" y="175"/>
                  </a:lnTo>
                  <a:close/>
                </a:path>
              </a:pathLst>
            </a:custGeom>
            <a:solidFill>
              <a:srgbClr val="FF67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/>
            </p:cNvSpPr>
            <p:nvPr userDrawn="1"/>
          </p:nvSpPr>
          <p:spPr bwMode="auto">
            <a:xfrm>
              <a:off x="445" y="306"/>
              <a:ext cx="5" cy="6"/>
            </a:xfrm>
            <a:custGeom>
              <a:avLst/>
              <a:gdLst>
                <a:gd name="T0" fmla="*/ 8 w 8"/>
                <a:gd name="T1" fmla="*/ 0 h 9"/>
                <a:gd name="T2" fmla="*/ 0 w 8"/>
                <a:gd name="T3" fmla="*/ 2 h 9"/>
                <a:gd name="T4" fmla="*/ 0 w 8"/>
                <a:gd name="T5" fmla="*/ 9 h 9"/>
                <a:gd name="T6" fmla="*/ 8 w 8"/>
                <a:gd name="T7" fmla="*/ 0 h 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" h="9">
                  <a:moveTo>
                    <a:pt x="8" y="0"/>
                  </a:moveTo>
                  <a:cubicBezTo>
                    <a:pt x="5" y="0"/>
                    <a:pt x="3" y="1"/>
                    <a:pt x="0" y="2"/>
                  </a:cubicBezTo>
                  <a:cubicBezTo>
                    <a:pt x="0" y="4"/>
                    <a:pt x="0" y="7"/>
                    <a:pt x="0" y="9"/>
                  </a:cubicBezTo>
                  <a:cubicBezTo>
                    <a:pt x="2" y="6"/>
                    <a:pt x="5" y="3"/>
                    <a:pt x="8" y="0"/>
                  </a:cubicBezTo>
                  <a:close/>
                </a:path>
              </a:pathLst>
            </a:custGeom>
            <a:solidFill>
              <a:srgbClr val="6A23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465" y="315"/>
              <a:ext cx="118" cy="145"/>
            </a:xfrm>
            <a:custGeom>
              <a:avLst/>
              <a:gdLst>
                <a:gd name="T0" fmla="*/ 151 w 172"/>
                <a:gd name="T1" fmla="*/ 135 h 212"/>
                <a:gd name="T2" fmla="*/ 154 w 172"/>
                <a:gd name="T3" fmla="*/ 131 h 212"/>
                <a:gd name="T4" fmla="*/ 156 w 172"/>
                <a:gd name="T5" fmla="*/ 126 h 212"/>
                <a:gd name="T6" fmla="*/ 159 w 172"/>
                <a:gd name="T7" fmla="*/ 121 h 212"/>
                <a:gd name="T8" fmla="*/ 161 w 172"/>
                <a:gd name="T9" fmla="*/ 116 h 212"/>
                <a:gd name="T10" fmla="*/ 164 w 172"/>
                <a:gd name="T11" fmla="*/ 111 h 212"/>
                <a:gd name="T12" fmla="*/ 165 w 172"/>
                <a:gd name="T13" fmla="*/ 106 h 212"/>
                <a:gd name="T14" fmla="*/ 167 w 172"/>
                <a:gd name="T15" fmla="*/ 101 h 212"/>
                <a:gd name="T16" fmla="*/ 168 w 172"/>
                <a:gd name="T17" fmla="*/ 96 h 212"/>
                <a:gd name="T18" fmla="*/ 169 w 172"/>
                <a:gd name="T19" fmla="*/ 91 h 212"/>
                <a:gd name="T20" fmla="*/ 170 w 172"/>
                <a:gd name="T21" fmla="*/ 86 h 212"/>
                <a:gd name="T22" fmla="*/ 171 w 172"/>
                <a:gd name="T23" fmla="*/ 80 h 212"/>
                <a:gd name="T24" fmla="*/ 171 w 172"/>
                <a:gd name="T25" fmla="*/ 75 h 212"/>
                <a:gd name="T26" fmla="*/ 172 w 172"/>
                <a:gd name="T27" fmla="*/ 70 h 212"/>
                <a:gd name="T28" fmla="*/ 171 w 172"/>
                <a:gd name="T29" fmla="*/ 64 h 212"/>
                <a:gd name="T30" fmla="*/ 171 w 172"/>
                <a:gd name="T31" fmla="*/ 59 h 212"/>
                <a:gd name="T32" fmla="*/ 170 w 172"/>
                <a:gd name="T33" fmla="*/ 54 h 212"/>
                <a:gd name="T34" fmla="*/ 170 w 172"/>
                <a:gd name="T35" fmla="*/ 49 h 212"/>
                <a:gd name="T36" fmla="*/ 168 w 172"/>
                <a:gd name="T37" fmla="*/ 43 h 212"/>
                <a:gd name="T38" fmla="*/ 167 w 172"/>
                <a:gd name="T39" fmla="*/ 38 h 212"/>
                <a:gd name="T40" fmla="*/ 166 w 172"/>
                <a:gd name="T41" fmla="*/ 33 h 212"/>
                <a:gd name="T42" fmla="*/ 164 w 172"/>
                <a:gd name="T43" fmla="*/ 28 h 212"/>
                <a:gd name="T44" fmla="*/ 162 w 172"/>
                <a:gd name="T45" fmla="*/ 23 h 212"/>
                <a:gd name="T46" fmla="*/ 159 w 172"/>
                <a:gd name="T47" fmla="*/ 18 h 212"/>
                <a:gd name="T48" fmla="*/ 157 w 172"/>
                <a:gd name="T49" fmla="*/ 13 h 212"/>
                <a:gd name="T50" fmla="*/ 154 w 172"/>
                <a:gd name="T51" fmla="*/ 9 h 212"/>
                <a:gd name="T52" fmla="*/ 151 w 172"/>
                <a:gd name="T53" fmla="*/ 4 h 212"/>
                <a:gd name="T54" fmla="*/ 148 w 172"/>
                <a:gd name="T55" fmla="*/ 0 h 212"/>
                <a:gd name="T56" fmla="*/ 80 w 172"/>
                <a:gd name="T57" fmla="*/ 107 h 212"/>
                <a:gd name="T58" fmla="*/ 5 w 172"/>
                <a:gd name="T59" fmla="*/ 187 h 212"/>
                <a:gd name="T60" fmla="*/ 27 w 172"/>
                <a:gd name="T61" fmla="*/ 196 h 212"/>
                <a:gd name="T62" fmla="*/ 72 w 172"/>
                <a:gd name="T63" fmla="*/ 181 h 212"/>
                <a:gd name="T64" fmla="*/ 111 w 172"/>
                <a:gd name="T65" fmla="*/ 169 h 212"/>
                <a:gd name="T66" fmla="*/ 131 w 172"/>
                <a:gd name="T67" fmla="*/ 156 h 212"/>
                <a:gd name="T68" fmla="*/ 136 w 172"/>
                <a:gd name="T69" fmla="*/ 152 h 212"/>
                <a:gd name="T70" fmla="*/ 140 w 172"/>
                <a:gd name="T71" fmla="*/ 148 h 212"/>
                <a:gd name="T72" fmla="*/ 144 w 172"/>
                <a:gd name="T73" fmla="*/ 144 h 212"/>
                <a:gd name="T74" fmla="*/ 147 w 172"/>
                <a:gd name="T75" fmla="*/ 140 h 21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2" h="212">
                  <a:moveTo>
                    <a:pt x="149" y="138"/>
                  </a:moveTo>
                  <a:cubicBezTo>
                    <a:pt x="149" y="137"/>
                    <a:pt x="150" y="136"/>
                    <a:pt x="151" y="135"/>
                  </a:cubicBezTo>
                  <a:cubicBezTo>
                    <a:pt x="151" y="134"/>
                    <a:pt x="152" y="134"/>
                    <a:pt x="152" y="133"/>
                  </a:cubicBezTo>
                  <a:cubicBezTo>
                    <a:pt x="153" y="132"/>
                    <a:pt x="153" y="131"/>
                    <a:pt x="154" y="131"/>
                  </a:cubicBezTo>
                  <a:cubicBezTo>
                    <a:pt x="154" y="130"/>
                    <a:pt x="155" y="129"/>
                    <a:pt x="155" y="128"/>
                  </a:cubicBezTo>
                  <a:cubicBezTo>
                    <a:pt x="156" y="128"/>
                    <a:pt x="156" y="127"/>
                    <a:pt x="156" y="126"/>
                  </a:cubicBezTo>
                  <a:cubicBezTo>
                    <a:pt x="157" y="125"/>
                    <a:pt x="157" y="124"/>
                    <a:pt x="158" y="124"/>
                  </a:cubicBezTo>
                  <a:cubicBezTo>
                    <a:pt x="158" y="123"/>
                    <a:pt x="159" y="122"/>
                    <a:pt x="159" y="121"/>
                  </a:cubicBezTo>
                  <a:cubicBezTo>
                    <a:pt x="159" y="120"/>
                    <a:pt x="160" y="120"/>
                    <a:pt x="160" y="119"/>
                  </a:cubicBezTo>
                  <a:cubicBezTo>
                    <a:pt x="161" y="118"/>
                    <a:pt x="161" y="117"/>
                    <a:pt x="161" y="116"/>
                  </a:cubicBezTo>
                  <a:cubicBezTo>
                    <a:pt x="162" y="116"/>
                    <a:pt x="162" y="115"/>
                    <a:pt x="163" y="114"/>
                  </a:cubicBezTo>
                  <a:cubicBezTo>
                    <a:pt x="163" y="113"/>
                    <a:pt x="163" y="112"/>
                    <a:pt x="164" y="111"/>
                  </a:cubicBezTo>
                  <a:cubicBezTo>
                    <a:pt x="164" y="111"/>
                    <a:pt x="164" y="110"/>
                    <a:pt x="165" y="109"/>
                  </a:cubicBezTo>
                  <a:cubicBezTo>
                    <a:pt x="165" y="108"/>
                    <a:pt x="165" y="107"/>
                    <a:pt x="165" y="106"/>
                  </a:cubicBezTo>
                  <a:cubicBezTo>
                    <a:pt x="166" y="106"/>
                    <a:pt x="166" y="105"/>
                    <a:pt x="166" y="104"/>
                  </a:cubicBezTo>
                  <a:cubicBezTo>
                    <a:pt x="167" y="103"/>
                    <a:pt x="167" y="102"/>
                    <a:pt x="167" y="101"/>
                  </a:cubicBezTo>
                  <a:cubicBezTo>
                    <a:pt x="167" y="100"/>
                    <a:pt x="168" y="99"/>
                    <a:pt x="168" y="98"/>
                  </a:cubicBezTo>
                  <a:cubicBezTo>
                    <a:pt x="168" y="98"/>
                    <a:pt x="168" y="97"/>
                    <a:pt x="168" y="96"/>
                  </a:cubicBezTo>
                  <a:cubicBezTo>
                    <a:pt x="169" y="95"/>
                    <a:pt x="169" y="94"/>
                    <a:pt x="169" y="93"/>
                  </a:cubicBezTo>
                  <a:cubicBezTo>
                    <a:pt x="169" y="92"/>
                    <a:pt x="169" y="92"/>
                    <a:pt x="169" y="91"/>
                  </a:cubicBezTo>
                  <a:cubicBezTo>
                    <a:pt x="170" y="90"/>
                    <a:pt x="170" y="89"/>
                    <a:pt x="170" y="88"/>
                  </a:cubicBezTo>
                  <a:cubicBezTo>
                    <a:pt x="170" y="87"/>
                    <a:pt x="170" y="86"/>
                    <a:pt x="170" y="86"/>
                  </a:cubicBezTo>
                  <a:cubicBezTo>
                    <a:pt x="171" y="85"/>
                    <a:pt x="171" y="84"/>
                    <a:pt x="171" y="83"/>
                  </a:cubicBezTo>
                  <a:cubicBezTo>
                    <a:pt x="171" y="82"/>
                    <a:pt x="171" y="81"/>
                    <a:pt x="171" y="80"/>
                  </a:cubicBezTo>
                  <a:cubicBezTo>
                    <a:pt x="171" y="79"/>
                    <a:pt x="171" y="78"/>
                    <a:pt x="171" y="77"/>
                  </a:cubicBezTo>
                  <a:cubicBezTo>
                    <a:pt x="171" y="77"/>
                    <a:pt x="171" y="76"/>
                    <a:pt x="171" y="75"/>
                  </a:cubicBezTo>
                  <a:cubicBezTo>
                    <a:pt x="171" y="74"/>
                    <a:pt x="171" y="73"/>
                    <a:pt x="171" y="72"/>
                  </a:cubicBezTo>
                  <a:cubicBezTo>
                    <a:pt x="172" y="71"/>
                    <a:pt x="172" y="70"/>
                    <a:pt x="172" y="70"/>
                  </a:cubicBezTo>
                  <a:cubicBezTo>
                    <a:pt x="172" y="69"/>
                    <a:pt x="172" y="68"/>
                    <a:pt x="171" y="66"/>
                  </a:cubicBezTo>
                  <a:cubicBezTo>
                    <a:pt x="171" y="66"/>
                    <a:pt x="171" y="65"/>
                    <a:pt x="171" y="64"/>
                  </a:cubicBezTo>
                  <a:cubicBezTo>
                    <a:pt x="171" y="63"/>
                    <a:pt x="171" y="62"/>
                    <a:pt x="171" y="61"/>
                  </a:cubicBezTo>
                  <a:cubicBezTo>
                    <a:pt x="171" y="60"/>
                    <a:pt x="171" y="60"/>
                    <a:pt x="171" y="59"/>
                  </a:cubicBezTo>
                  <a:cubicBezTo>
                    <a:pt x="171" y="58"/>
                    <a:pt x="171" y="57"/>
                    <a:pt x="171" y="56"/>
                  </a:cubicBezTo>
                  <a:cubicBezTo>
                    <a:pt x="171" y="55"/>
                    <a:pt x="171" y="54"/>
                    <a:pt x="170" y="54"/>
                  </a:cubicBezTo>
                  <a:cubicBezTo>
                    <a:pt x="170" y="53"/>
                    <a:pt x="170" y="52"/>
                    <a:pt x="170" y="50"/>
                  </a:cubicBezTo>
                  <a:cubicBezTo>
                    <a:pt x="170" y="50"/>
                    <a:pt x="170" y="49"/>
                    <a:pt x="170" y="49"/>
                  </a:cubicBezTo>
                  <a:cubicBezTo>
                    <a:pt x="169" y="47"/>
                    <a:pt x="169" y="46"/>
                    <a:pt x="169" y="45"/>
                  </a:cubicBezTo>
                  <a:cubicBezTo>
                    <a:pt x="169" y="44"/>
                    <a:pt x="169" y="44"/>
                    <a:pt x="168" y="43"/>
                  </a:cubicBezTo>
                  <a:cubicBezTo>
                    <a:pt x="168" y="42"/>
                    <a:pt x="168" y="41"/>
                    <a:pt x="168" y="40"/>
                  </a:cubicBezTo>
                  <a:cubicBezTo>
                    <a:pt x="167" y="39"/>
                    <a:pt x="167" y="39"/>
                    <a:pt x="167" y="38"/>
                  </a:cubicBezTo>
                  <a:cubicBezTo>
                    <a:pt x="167" y="37"/>
                    <a:pt x="166" y="36"/>
                    <a:pt x="166" y="34"/>
                  </a:cubicBezTo>
                  <a:cubicBezTo>
                    <a:pt x="166" y="34"/>
                    <a:pt x="166" y="34"/>
                    <a:pt x="166" y="33"/>
                  </a:cubicBezTo>
                  <a:cubicBezTo>
                    <a:pt x="165" y="32"/>
                    <a:pt x="165" y="31"/>
                    <a:pt x="164" y="29"/>
                  </a:cubicBezTo>
                  <a:cubicBezTo>
                    <a:pt x="164" y="29"/>
                    <a:pt x="164" y="28"/>
                    <a:pt x="164" y="28"/>
                  </a:cubicBezTo>
                  <a:cubicBezTo>
                    <a:pt x="163" y="27"/>
                    <a:pt x="163" y="25"/>
                    <a:pt x="162" y="24"/>
                  </a:cubicBezTo>
                  <a:cubicBezTo>
                    <a:pt x="162" y="24"/>
                    <a:pt x="162" y="23"/>
                    <a:pt x="162" y="23"/>
                  </a:cubicBezTo>
                  <a:cubicBezTo>
                    <a:pt x="161" y="22"/>
                    <a:pt x="160" y="20"/>
                    <a:pt x="160" y="19"/>
                  </a:cubicBezTo>
                  <a:cubicBezTo>
                    <a:pt x="159" y="18"/>
                    <a:pt x="159" y="18"/>
                    <a:pt x="159" y="18"/>
                  </a:cubicBezTo>
                  <a:cubicBezTo>
                    <a:pt x="159" y="17"/>
                    <a:pt x="158" y="15"/>
                    <a:pt x="157" y="14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6" y="12"/>
                    <a:pt x="155" y="11"/>
                    <a:pt x="154" y="9"/>
                  </a:cubicBezTo>
                  <a:cubicBezTo>
                    <a:pt x="154" y="9"/>
                    <a:pt x="154" y="9"/>
                    <a:pt x="154" y="9"/>
                  </a:cubicBezTo>
                  <a:cubicBezTo>
                    <a:pt x="153" y="7"/>
                    <a:pt x="152" y="6"/>
                    <a:pt x="151" y="5"/>
                  </a:cubicBezTo>
                  <a:cubicBezTo>
                    <a:pt x="151" y="4"/>
                    <a:pt x="151" y="4"/>
                    <a:pt x="151" y="4"/>
                  </a:cubicBezTo>
                  <a:cubicBezTo>
                    <a:pt x="150" y="3"/>
                    <a:pt x="149" y="1"/>
                    <a:pt x="148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49" y="40"/>
                    <a:pt x="124" y="77"/>
                    <a:pt x="85" y="88"/>
                  </a:cubicBezTo>
                  <a:cubicBezTo>
                    <a:pt x="84" y="95"/>
                    <a:pt x="82" y="101"/>
                    <a:pt x="80" y="107"/>
                  </a:cubicBezTo>
                  <a:cubicBezTo>
                    <a:pt x="67" y="142"/>
                    <a:pt x="35" y="164"/>
                    <a:pt x="0" y="166"/>
                  </a:cubicBezTo>
                  <a:cubicBezTo>
                    <a:pt x="5" y="187"/>
                    <a:pt x="5" y="187"/>
                    <a:pt x="5" y="187"/>
                  </a:cubicBezTo>
                  <a:cubicBezTo>
                    <a:pt x="10" y="212"/>
                    <a:pt x="10" y="212"/>
                    <a:pt x="10" y="212"/>
                  </a:cubicBezTo>
                  <a:cubicBezTo>
                    <a:pt x="27" y="196"/>
                    <a:pt x="27" y="196"/>
                    <a:pt x="27" y="196"/>
                  </a:cubicBezTo>
                  <a:cubicBezTo>
                    <a:pt x="43" y="180"/>
                    <a:pt x="43" y="180"/>
                    <a:pt x="43" y="180"/>
                  </a:cubicBezTo>
                  <a:cubicBezTo>
                    <a:pt x="53" y="182"/>
                    <a:pt x="63" y="182"/>
                    <a:pt x="72" y="181"/>
                  </a:cubicBezTo>
                  <a:cubicBezTo>
                    <a:pt x="76" y="180"/>
                    <a:pt x="80" y="180"/>
                    <a:pt x="84" y="179"/>
                  </a:cubicBezTo>
                  <a:cubicBezTo>
                    <a:pt x="93" y="177"/>
                    <a:pt x="102" y="174"/>
                    <a:pt x="111" y="169"/>
                  </a:cubicBezTo>
                  <a:cubicBezTo>
                    <a:pt x="115" y="167"/>
                    <a:pt x="118" y="165"/>
                    <a:pt x="122" y="163"/>
                  </a:cubicBezTo>
                  <a:cubicBezTo>
                    <a:pt x="125" y="161"/>
                    <a:pt x="128" y="158"/>
                    <a:pt x="131" y="156"/>
                  </a:cubicBezTo>
                  <a:cubicBezTo>
                    <a:pt x="132" y="155"/>
                    <a:pt x="132" y="155"/>
                    <a:pt x="132" y="155"/>
                  </a:cubicBezTo>
                  <a:cubicBezTo>
                    <a:pt x="133" y="154"/>
                    <a:pt x="134" y="153"/>
                    <a:pt x="136" y="152"/>
                  </a:cubicBezTo>
                  <a:cubicBezTo>
                    <a:pt x="136" y="151"/>
                    <a:pt x="137" y="151"/>
                    <a:pt x="137" y="150"/>
                  </a:cubicBezTo>
                  <a:cubicBezTo>
                    <a:pt x="138" y="150"/>
                    <a:pt x="139" y="149"/>
                    <a:pt x="140" y="148"/>
                  </a:cubicBezTo>
                  <a:cubicBezTo>
                    <a:pt x="140" y="147"/>
                    <a:pt x="141" y="147"/>
                    <a:pt x="141" y="146"/>
                  </a:cubicBezTo>
                  <a:cubicBezTo>
                    <a:pt x="142" y="145"/>
                    <a:pt x="143" y="145"/>
                    <a:pt x="144" y="144"/>
                  </a:cubicBezTo>
                  <a:cubicBezTo>
                    <a:pt x="144" y="143"/>
                    <a:pt x="145" y="143"/>
                    <a:pt x="145" y="142"/>
                  </a:cubicBezTo>
                  <a:cubicBezTo>
                    <a:pt x="146" y="141"/>
                    <a:pt x="147" y="140"/>
                    <a:pt x="147" y="140"/>
                  </a:cubicBezTo>
                  <a:cubicBezTo>
                    <a:pt x="148" y="139"/>
                    <a:pt x="148" y="138"/>
                    <a:pt x="149" y="138"/>
                  </a:cubicBezTo>
                  <a:close/>
                </a:path>
              </a:pathLst>
            </a:custGeom>
            <a:solidFill>
              <a:srgbClr val="008EA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/>
            </p:cNvSpPr>
            <p:nvPr userDrawn="1"/>
          </p:nvSpPr>
          <p:spPr bwMode="auto">
            <a:xfrm>
              <a:off x="450" y="274"/>
              <a:ext cx="117" cy="101"/>
            </a:xfrm>
            <a:custGeom>
              <a:avLst/>
              <a:gdLst>
                <a:gd name="T0" fmla="*/ 7 w 171"/>
                <a:gd name="T1" fmla="*/ 40 h 148"/>
                <a:gd name="T2" fmla="*/ 0 w 171"/>
                <a:gd name="T3" fmla="*/ 47 h 148"/>
                <a:gd name="T4" fmla="*/ 50 w 171"/>
                <a:gd name="T5" fmla="*/ 50 h 148"/>
                <a:gd name="T6" fmla="*/ 107 w 171"/>
                <a:gd name="T7" fmla="*/ 148 h 148"/>
                <a:gd name="T8" fmla="*/ 170 w 171"/>
                <a:gd name="T9" fmla="*/ 60 h 148"/>
                <a:gd name="T10" fmla="*/ 167 w 171"/>
                <a:gd name="T11" fmla="*/ 56 h 148"/>
                <a:gd name="T12" fmla="*/ 7 w 171"/>
                <a:gd name="T13" fmla="*/ 40 h 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" h="148">
                  <a:moveTo>
                    <a:pt x="7" y="40"/>
                  </a:moveTo>
                  <a:cubicBezTo>
                    <a:pt x="5" y="42"/>
                    <a:pt x="2" y="44"/>
                    <a:pt x="0" y="47"/>
                  </a:cubicBezTo>
                  <a:cubicBezTo>
                    <a:pt x="16" y="43"/>
                    <a:pt x="34" y="44"/>
                    <a:pt x="50" y="50"/>
                  </a:cubicBezTo>
                  <a:cubicBezTo>
                    <a:pt x="91" y="65"/>
                    <a:pt x="113" y="107"/>
                    <a:pt x="107" y="148"/>
                  </a:cubicBezTo>
                  <a:cubicBezTo>
                    <a:pt x="146" y="137"/>
                    <a:pt x="171" y="100"/>
                    <a:pt x="170" y="60"/>
                  </a:cubicBezTo>
                  <a:cubicBezTo>
                    <a:pt x="169" y="59"/>
                    <a:pt x="168" y="57"/>
                    <a:pt x="167" y="56"/>
                  </a:cubicBezTo>
                  <a:cubicBezTo>
                    <a:pt x="126" y="7"/>
                    <a:pt x="55" y="0"/>
                    <a:pt x="7" y="40"/>
                  </a:cubicBezTo>
                  <a:close/>
                </a:path>
              </a:pathLst>
            </a:custGeom>
            <a:solidFill>
              <a:srgbClr val="00963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422" y="312"/>
              <a:ext cx="101" cy="116"/>
            </a:xfrm>
            <a:custGeom>
              <a:avLst/>
              <a:gdLst>
                <a:gd name="T0" fmla="*/ 35 w 149"/>
                <a:gd name="T1" fmla="*/ 24 h 170"/>
                <a:gd name="T2" fmla="*/ 34 w 149"/>
                <a:gd name="T3" fmla="*/ 0 h 170"/>
                <a:gd name="T4" fmla="*/ 36 w 149"/>
                <a:gd name="T5" fmla="*/ 144 h 170"/>
                <a:gd name="T6" fmla="*/ 64 w 149"/>
                <a:gd name="T7" fmla="*/ 168 h 170"/>
                <a:gd name="T8" fmla="*/ 64 w 149"/>
                <a:gd name="T9" fmla="*/ 170 h 170"/>
                <a:gd name="T10" fmla="*/ 144 w 149"/>
                <a:gd name="T11" fmla="*/ 111 h 170"/>
                <a:gd name="T12" fmla="*/ 149 w 149"/>
                <a:gd name="T13" fmla="*/ 92 h 170"/>
                <a:gd name="T14" fmla="*/ 142 w 149"/>
                <a:gd name="T15" fmla="*/ 94 h 170"/>
                <a:gd name="T16" fmla="*/ 35 w 149"/>
                <a:gd name="T17" fmla="*/ 24 h 1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" h="170">
                  <a:moveTo>
                    <a:pt x="35" y="24"/>
                  </a:moveTo>
                  <a:cubicBezTo>
                    <a:pt x="34" y="16"/>
                    <a:pt x="33" y="8"/>
                    <a:pt x="34" y="0"/>
                  </a:cubicBezTo>
                  <a:cubicBezTo>
                    <a:pt x="1" y="41"/>
                    <a:pt x="0" y="101"/>
                    <a:pt x="36" y="144"/>
                  </a:cubicBezTo>
                  <a:cubicBezTo>
                    <a:pt x="44" y="154"/>
                    <a:pt x="54" y="162"/>
                    <a:pt x="64" y="168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99" y="168"/>
                    <a:pt x="131" y="146"/>
                    <a:pt x="144" y="111"/>
                  </a:cubicBezTo>
                  <a:cubicBezTo>
                    <a:pt x="146" y="105"/>
                    <a:pt x="148" y="99"/>
                    <a:pt x="149" y="92"/>
                  </a:cubicBezTo>
                  <a:cubicBezTo>
                    <a:pt x="147" y="93"/>
                    <a:pt x="144" y="94"/>
                    <a:pt x="142" y="94"/>
                  </a:cubicBezTo>
                  <a:cubicBezTo>
                    <a:pt x="93" y="105"/>
                    <a:pt x="46" y="73"/>
                    <a:pt x="35" y="24"/>
                  </a:cubicBezTo>
                  <a:close/>
                </a:path>
              </a:pathLst>
            </a:custGeom>
            <a:solidFill>
              <a:srgbClr val="AA00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Freeform 44"/>
            <p:cNvSpPr>
              <a:spLocks/>
            </p:cNvSpPr>
            <p:nvPr userDrawn="1"/>
          </p:nvSpPr>
          <p:spPr bwMode="auto">
            <a:xfrm>
              <a:off x="444" y="303"/>
              <a:ext cx="84" cy="81"/>
            </a:xfrm>
            <a:custGeom>
              <a:avLst/>
              <a:gdLst>
                <a:gd name="T0" fmla="*/ 59 w 122"/>
                <a:gd name="T1" fmla="*/ 7 h 118"/>
                <a:gd name="T2" fmla="*/ 9 w 122"/>
                <a:gd name="T3" fmla="*/ 4 h 118"/>
                <a:gd name="T4" fmla="*/ 1 w 122"/>
                <a:gd name="T5" fmla="*/ 13 h 118"/>
                <a:gd name="T6" fmla="*/ 2 w 122"/>
                <a:gd name="T7" fmla="*/ 37 h 118"/>
                <a:gd name="T8" fmla="*/ 109 w 122"/>
                <a:gd name="T9" fmla="*/ 107 h 118"/>
                <a:gd name="T10" fmla="*/ 116 w 122"/>
                <a:gd name="T11" fmla="*/ 105 h 118"/>
                <a:gd name="T12" fmla="*/ 59 w 122"/>
                <a:gd name="T13" fmla="*/ 7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" h="118">
                  <a:moveTo>
                    <a:pt x="59" y="7"/>
                  </a:moveTo>
                  <a:cubicBezTo>
                    <a:pt x="43" y="1"/>
                    <a:pt x="25" y="0"/>
                    <a:pt x="9" y="4"/>
                  </a:cubicBezTo>
                  <a:cubicBezTo>
                    <a:pt x="6" y="7"/>
                    <a:pt x="3" y="10"/>
                    <a:pt x="1" y="13"/>
                  </a:cubicBezTo>
                  <a:cubicBezTo>
                    <a:pt x="0" y="21"/>
                    <a:pt x="1" y="29"/>
                    <a:pt x="2" y="37"/>
                  </a:cubicBezTo>
                  <a:cubicBezTo>
                    <a:pt x="13" y="86"/>
                    <a:pt x="60" y="118"/>
                    <a:pt x="109" y="107"/>
                  </a:cubicBezTo>
                  <a:cubicBezTo>
                    <a:pt x="111" y="107"/>
                    <a:pt x="114" y="106"/>
                    <a:pt x="116" y="105"/>
                  </a:cubicBezTo>
                  <a:cubicBezTo>
                    <a:pt x="122" y="64"/>
                    <a:pt x="100" y="22"/>
                    <a:pt x="59" y="7"/>
                  </a:cubicBezTo>
                  <a:close/>
                </a:path>
              </a:pathLst>
            </a:custGeom>
            <a:solidFill>
              <a:srgbClr val="001E6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101" name="Picture 115" descr="royal text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108700"/>
            <a:ext cx="47752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 Placeholder 19"/>
          <p:cNvSpPr>
            <a:spLocks noGrp="1"/>
          </p:cNvSpPr>
          <p:nvPr>
            <p:ph type="body" sz="quarter" idx="13"/>
          </p:nvPr>
        </p:nvSpPr>
        <p:spPr>
          <a:xfrm>
            <a:off x="404292" y="4589462"/>
            <a:ext cx="3960564" cy="35170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500"/>
              </a:lnSpc>
              <a:buNone/>
              <a:defRPr sz="2400" b="0" baseline="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9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04416" y="4949551"/>
            <a:ext cx="3960564" cy="351657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500"/>
              </a:lnSpc>
              <a:buNone/>
              <a:defRPr sz="2400" b="0" baseline="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0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404292" y="3221658"/>
            <a:ext cx="7408068" cy="7197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baseline="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95536" y="4005064"/>
            <a:ext cx="5544616" cy="51263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 b="0" baseline="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2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0DDF3-1ECF-4563-ADB3-F688B41C664D}" type="datetimeFigureOut">
              <a:rPr lang="en-GB"/>
              <a:pPr>
                <a:defRPr/>
              </a:pPr>
              <a:t>16/07/2018</a:t>
            </a:fld>
            <a:endParaRPr lang="en-GB"/>
          </a:p>
        </p:txBody>
      </p:sp>
      <p:sp>
        <p:nvSpPr>
          <p:cNvPr id="103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74682-20F8-4F0B-8A5A-C85EB578EB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image fram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C210-7917-440F-BD84-981D613DE548}" type="datetimeFigureOut">
              <a:rPr lang="en-GB" smtClean="0"/>
              <a:pPr/>
              <a:t>16/07/2018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2470151" y="4622800"/>
            <a:ext cx="209550" cy="236538"/>
          </a:xfrm>
          <a:custGeom>
            <a:avLst/>
            <a:gdLst/>
            <a:ahLst/>
            <a:cxnLst>
              <a:cxn ang="0">
                <a:pos x="17" y="48"/>
              </a:cxn>
              <a:cxn ang="0">
                <a:pos x="2" y="23"/>
              </a:cxn>
              <a:cxn ang="0">
                <a:pos x="17" y="8"/>
              </a:cxn>
              <a:cxn ang="0">
                <a:pos x="21" y="0"/>
              </a:cxn>
              <a:cxn ang="0">
                <a:pos x="25" y="7"/>
              </a:cxn>
              <a:cxn ang="0">
                <a:pos x="27" y="7"/>
              </a:cxn>
              <a:cxn ang="0">
                <a:pos x="42" y="33"/>
              </a:cxn>
              <a:cxn ang="0">
                <a:pos x="17" y="48"/>
              </a:cxn>
            </a:cxnLst>
            <a:rect l="0" t="0" r="r" b="b"/>
            <a:pathLst>
              <a:path w="45" h="51">
                <a:moveTo>
                  <a:pt x="17" y="48"/>
                </a:moveTo>
                <a:cubicBezTo>
                  <a:pt x="6" y="45"/>
                  <a:pt x="0" y="34"/>
                  <a:pt x="2" y="23"/>
                </a:cubicBezTo>
                <a:cubicBezTo>
                  <a:pt x="4" y="15"/>
                  <a:pt x="10" y="10"/>
                  <a:pt x="17" y="8"/>
                </a:cubicBezTo>
                <a:cubicBezTo>
                  <a:pt x="21" y="0"/>
                  <a:pt x="21" y="0"/>
                  <a:pt x="21" y="0"/>
                </a:cubicBezTo>
                <a:cubicBezTo>
                  <a:pt x="25" y="7"/>
                  <a:pt x="25" y="7"/>
                  <a:pt x="25" y="7"/>
                </a:cubicBezTo>
                <a:cubicBezTo>
                  <a:pt x="26" y="7"/>
                  <a:pt x="27" y="7"/>
                  <a:pt x="27" y="7"/>
                </a:cubicBezTo>
                <a:cubicBezTo>
                  <a:pt x="38" y="10"/>
                  <a:pt x="45" y="21"/>
                  <a:pt x="42" y="33"/>
                </a:cubicBezTo>
                <a:cubicBezTo>
                  <a:pt x="40" y="44"/>
                  <a:pt x="29" y="51"/>
                  <a:pt x="17" y="48"/>
                </a:cubicBezTo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>
            <a:off x="2559051" y="4702175"/>
            <a:ext cx="292100" cy="258763"/>
          </a:xfrm>
          <a:custGeom>
            <a:avLst/>
            <a:gdLst/>
            <a:ahLst/>
            <a:cxnLst>
              <a:cxn ang="0">
                <a:pos x="3" y="23"/>
              </a:cxn>
              <a:cxn ang="0">
                <a:pos x="34" y="3"/>
              </a:cxn>
              <a:cxn ang="0">
                <a:pos x="53" y="20"/>
              </a:cxn>
              <a:cxn ang="0">
                <a:pos x="63" y="25"/>
              </a:cxn>
              <a:cxn ang="0">
                <a:pos x="54" y="30"/>
              </a:cxn>
              <a:cxn ang="0">
                <a:pos x="54" y="33"/>
              </a:cxn>
              <a:cxn ang="0">
                <a:pos x="23" y="53"/>
              </a:cxn>
              <a:cxn ang="0">
                <a:pos x="3" y="23"/>
              </a:cxn>
            </a:cxnLst>
            <a:rect l="0" t="0" r="r" b="b"/>
            <a:pathLst>
              <a:path w="63" h="56">
                <a:moveTo>
                  <a:pt x="3" y="23"/>
                </a:moveTo>
                <a:cubicBezTo>
                  <a:pt x="6" y="9"/>
                  <a:pt x="20" y="0"/>
                  <a:pt x="34" y="3"/>
                </a:cubicBezTo>
                <a:cubicBezTo>
                  <a:pt x="43" y="5"/>
                  <a:pt x="50" y="12"/>
                  <a:pt x="53" y="20"/>
                </a:cubicBezTo>
                <a:cubicBezTo>
                  <a:pt x="63" y="25"/>
                  <a:pt x="63" y="25"/>
                  <a:pt x="63" y="25"/>
                </a:cubicBezTo>
                <a:cubicBezTo>
                  <a:pt x="54" y="30"/>
                  <a:pt x="54" y="30"/>
                  <a:pt x="54" y="30"/>
                </a:cubicBezTo>
                <a:cubicBezTo>
                  <a:pt x="54" y="31"/>
                  <a:pt x="54" y="32"/>
                  <a:pt x="54" y="33"/>
                </a:cubicBezTo>
                <a:cubicBezTo>
                  <a:pt x="51" y="47"/>
                  <a:pt x="37" y="56"/>
                  <a:pt x="23" y="53"/>
                </a:cubicBezTo>
                <a:cubicBezTo>
                  <a:pt x="9" y="50"/>
                  <a:pt x="0" y="36"/>
                  <a:pt x="3" y="23"/>
                </a:cubicBezTo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11"/>
          <p:cNvSpPr>
            <a:spLocks/>
          </p:cNvSpPr>
          <p:nvPr userDrawn="1"/>
        </p:nvSpPr>
        <p:spPr bwMode="auto">
          <a:xfrm>
            <a:off x="4867276" y="844550"/>
            <a:ext cx="3160713" cy="1770062"/>
          </a:xfrm>
          <a:custGeom>
            <a:avLst/>
            <a:gdLst/>
            <a:ahLst/>
            <a:cxnLst>
              <a:cxn ang="0">
                <a:pos x="0" y="1051"/>
              </a:cxn>
              <a:cxn ang="0">
                <a:pos x="0" y="0"/>
              </a:cxn>
              <a:cxn ang="0">
                <a:pos x="101" y="0"/>
              </a:cxn>
              <a:cxn ang="0">
                <a:pos x="167" y="0"/>
              </a:cxn>
              <a:cxn ang="0">
                <a:pos x="1991" y="0"/>
              </a:cxn>
              <a:cxn ang="0">
                <a:pos x="1991" y="1054"/>
              </a:cxn>
              <a:cxn ang="0">
                <a:pos x="453" y="1054"/>
              </a:cxn>
              <a:cxn ang="0">
                <a:pos x="453" y="1115"/>
              </a:cxn>
              <a:cxn ang="0">
                <a:pos x="385" y="1054"/>
              </a:cxn>
              <a:cxn ang="0">
                <a:pos x="0" y="1054"/>
              </a:cxn>
            </a:cxnLst>
            <a:rect l="0" t="0" r="r" b="b"/>
            <a:pathLst>
              <a:path w="1991" h="1115">
                <a:moveTo>
                  <a:pt x="0" y="1051"/>
                </a:moveTo>
                <a:lnTo>
                  <a:pt x="0" y="0"/>
                </a:lnTo>
                <a:lnTo>
                  <a:pt x="101" y="0"/>
                </a:lnTo>
                <a:lnTo>
                  <a:pt x="167" y="0"/>
                </a:lnTo>
                <a:lnTo>
                  <a:pt x="1991" y="0"/>
                </a:lnTo>
                <a:lnTo>
                  <a:pt x="1991" y="1054"/>
                </a:lnTo>
                <a:lnTo>
                  <a:pt x="453" y="1054"/>
                </a:lnTo>
                <a:lnTo>
                  <a:pt x="453" y="1115"/>
                </a:lnTo>
                <a:lnTo>
                  <a:pt x="385" y="1054"/>
                </a:lnTo>
                <a:lnTo>
                  <a:pt x="0" y="1054"/>
                </a:lnTo>
              </a:path>
            </a:pathLst>
          </a:custGeom>
          <a:noFill/>
          <a:ln w="15875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Freeform 15"/>
          <p:cNvSpPr>
            <a:spLocks/>
          </p:cNvSpPr>
          <p:nvPr userDrawn="1"/>
        </p:nvSpPr>
        <p:spPr bwMode="auto">
          <a:xfrm>
            <a:off x="3470276" y="844550"/>
            <a:ext cx="1162050" cy="1770062"/>
          </a:xfrm>
          <a:custGeom>
            <a:avLst/>
            <a:gdLst/>
            <a:ahLst/>
            <a:cxnLst>
              <a:cxn ang="0">
                <a:pos x="0" y="1051"/>
              </a:cxn>
              <a:cxn ang="0">
                <a:pos x="0" y="0"/>
              </a:cxn>
              <a:cxn ang="0">
                <a:pos x="104" y="0"/>
              </a:cxn>
              <a:cxn ang="0">
                <a:pos x="170" y="0"/>
              </a:cxn>
              <a:cxn ang="0">
                <a:pos x="732" y="0"/>
              </a:cxn>
              <a:cxn ang="0">
                <a:pos x="732" y="1054"/>
              </a:cxn>
              <a:cxn ang="0">
                <a:pos x="193" y="1054"/>
              </a:cxn>
              <a:cxn ang="0">
                <a:pos x="193" y="1115"/>
              </a:cxn>
              <a:cxn ang="0">
                <a:pos x="125" y="1054"/>
              </a:cxn>
              <a:cxn ang="0">
                <a:pos x="0" y="1054"/>
              </a:cxn>
            </a:cxnLst>
            <a:rect l="0" t="0" r="r" b="b"/>
            <a:pathLst>
              <a:path w="732" h="1115">
                <a:moveTo>
                  <a:pt x="0" y="1051"/>
                </a:moveTo>
                <a:lnTo>
                  <a:pt x="0" y="0"/>
                </a:lnTo>
                <a:lnTo>
                  <a:pt x="104" y="0"/>
                </a:lnTo>
                <a:lnTo>
                  <a:pt x="170" y="0"/>
                </a:lnTo>
                <a:lnTo>
                  <a:pt x="732" y="0"/>
                </a:lnTo>
                <a:lnTo>
                  <a:pt x="732" y="1054"/>
                </a:lnTo>
                <a:lnTo>
                  <a:pt x="193" y="1054"/>
                </a:lnTo>
                <a:lnTo>
                  <a:pt x="193" y="1115"/>
                </a:lnTo>
                <a:lnTo>
                  <a:pt x="125" y="1054"/>
                </a:lnTo>
                <a:lnTo>
                  <a:pt x="0" y="1054"/>
                </a:lnTo>
              </a:path>
            </a:pathLst>
          </a:custGeom>
          <a:noFill/>
          <a:ln w="14288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Freeform 19"/>
          <p:cNvSpPr>
            <a:spLocks/>
          </p:cNvSpPr>
          <p:nvPr userDrawn="1"/>
        </p:nvSpPr>
        <p:spPr bwMode="auto">
          <a:xfrm>
            <a:off x="1403648" y="836712"/>
            <a:ext cx="1778000" cy="1770062"/>
          </a:xfrm>
          <a:custGeom>
            <a:avLst/>
            <a:gdLst/>
            <a:ahLst/>
            <a:cxnLst>
              <a:cxn ang="0">
                <a:pos x="0" y="1051"/>
              </a:cxn>
              <a:cxn ang="0">
                <a:pos x="0" y="0"/>
              </a:cxn>
              <a:cxn ang="0">
                <a:pos x="104" y="0"/>
              </a:cxn>
              <a:cxn ang="0">
                <a:pos x="170" y="0"/>
              </a:cxn>
              <a:cxn ang="0">
                <a:pos x="1120" y="0"/>
              </a:cxn>
              <a:cxn ang="0">
                <a:pos x="1120" y="1054"/>
              </a:cxn>
              <a:cxn ang="0">
                <a:pos x="456" y="1054"/>
              </a:cxn>
              <a:cxn ang="0">
                <a:pos x="456" y="1115"/>
              </a:cxn>
              <a:cxn ang="0">
                <a:pos x="387" y="1054"/>
              </a:cxn>
              <a:cxn ang="0">
                <a:pos x="0" y="1054"/>
              </a:cxn>
            </a:cxnLst>
            <a:rect l="0" t="0" r="r" b="b"/>
            <a:pathLst>
              <a:path w="1120" h="1115">
                <a:moveTo>
                  <a:pt x="0" y="1051"/>
                </a:moveTo>
                <a:lnTo>
                  <a:pt x="0" y="0"/>
                </a:lnTo>
                <a:lnTo>
                  <a:pt x="104" y="0"/>
                </a:lnTo>
                <a:lnTo>
                  <a:pt x="170" y="0"/>
                </a:lnTo>
                <a:lnTo>
                  <a:pt x="1120" y="0"/>
                </a:lnTo>
                <a:lnTo>
                  <a:pt x="1120" y="1054"/>
                </a:lnTo>
                <a:lnTo>
                  <a:pt x="456" y="1054"/>
                </a:lnTo>
                <a:lnTo>
                  <a:pt x="456" y="1115"/>
                </a:lnTo>
                <a:lnTo>
                  <a:pt x="387" y="1054"/>
                </a:lnTo>
                <a:lnTo>
                  <a:pt x="0" y="1054"/>
                </a:lnTo>
              </a:path>
            </a:pathLst>
          </a:custGeom>
          <a:noFill/>
          <a:ln w="14288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23"/>
          <p:cNvSpPr>
            <a:spLocks/>
          </p:cNvSpPr>
          <p:nvPr userDrawn="1"/>
        </p:nvSpPr>
        <p:spPr bwMode="auto">
          <a:xfrm>
            <a:off x="1411288" y="3005138"/>
            <a:ext cx="1778000" cy="1770063"/>
          </a:xfrm>
          <a:custGeom>
            <a:avLst/>
            <a:gdLst/>
            <a:ahLst/>
            <a:cxnLst>
              <a:cxn ang="0">
                <a:pos x="1120" y="1051"/>
              </a:cxn>
              <a:cxn ang="0">
                <a:pos x="1120" y="0"/>
              </a:cxn>
              <a:cxn ang="0">
                <a:pos x="1016" y="0"/>
              </a:cxn>
              <a:cxn ang="0">
                <a:pos x="949" y="0"/>
              </a:cxn>
              <a:cxn ang="0">
                <a:pos x="0" y="0"/>
              </a:cxn>
              <a:cxn ang="0">
                <a:pos x="0" y="1054"/>
              </a:cxn>
              <a:cxn ang="0">
                <a:pos x="666" y="1054"/>
              </a:cxn>
              <a:cxn ang="0">
                <a:pos x="666" y="1115"/>
              </a:cxn>
              <a:cxn ang="0">
                <a:pos x="732" y="1054"/>
              </a:cxn>
              <a:cxn ang="0">
                <a:pos x="1120" y="1054"/>
              </a:cxn>
            </a:cxnLst>
            <a:rect l="0" t="0" r="r" b="b"/>
            <a:pathLst>
              <a:path w="1120" h="1115">
                <a:moveTo>
                  <a:pt x="1120" y="1051"/>
                </a:moveTo>
                <a:lnTo>
                  <a:pt x="1120" y="0"/>
                </a:lnTo>
                <a:lnTo>
                  <a:pt x="1016" y="0"/>
                </a:lnTo>
                <a:lnTo>
                  <a:pt x="949" y="0"/>
                </a:lnTo>
                <a:lnTo>
                  <a:pt x="0" y="0"/>
                </a:lnTo>
                <a:lnTo>
                  <a:pt x="0" y="1054"/>
                </a:lnTo>
                <a:lnTo>
                  <a:pt x="666" y="1054"/>
                </a:lnTo>
                <a:lnTo>
                  <a:pt x="666" y="1115"/>
                </a:lnTo>
                <a:lnTo>
                  <a:pt x="732" y="1054"/>
                </a:lnTo>
                <a:lnTo>
                  <a:pt x="1120" y="1054"/>
                </a:lnTo>
              </a:path>
            </a:pathLst>
          </a:custGeom>
          <a:blipFill dpi="0" rotWithShape="1">
            <a:blip r:embed="rId2" cstate="print"/>
            <a:srcRect/>
            <a:stretch>
              <a:fillRect r="-1000" b="-2000"/>
            </a:stretch>
          </a:blipFill>
          <a:ln w="14288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27"/>
          <p:cNvSpPr>
            <a:spLocks/>
          </p:cNvSpPr>
          <p:nvPr userDrawn="1"/>
        </p:nvSpPr>
        <p:spPr bwMode="auto">
          <a:xfrm>
            <a:off x="3470276" y="3005138"/>
            <a:ext cx="1162050" cy="1770063"/>
          </a:xfrm>
          <a:custGeom>
            <a:avLst/>
            <a:gdLst/>
            <a:ahLst/>
            <a:cxnLst>
              <a:cxn ang="0">
                <a:pos x="732" y="1051"/>
              </a:cxn>
              <a:cxn ang="0">
                <a:pos x="732" y="0"/>
              </a:cxn>
              <a:cxn ang="0">
                <a:pos x="628" y="0"/>
              </a:cxn>
              <a:cxn ang="0">
                <a:pos x="562" y="0"/>
              </a:cxn>
              <a:cxn ang="0">
                <a:pos x="0" y="0"/>
              </a:cxn>
              <a:cxn ang="0">
                <a:pos x="0" y="1054"/>
              </a:cxn>
              <a:cxn ang="0">
                <a:pos x="538" y="1054"/>
              </a:cxn>
              <a:cxn ang="0">
                <a:pos x="538" y="1115"/>
              </a:cxn>
              <a:cxn ang="0">
                <a:pos x="607" y="1054"/>
              </a:cxn>
              <a:cxn ang="0">
                <a:pos x="732" y="1054"/>
              </a:cxn>
            </a:cxnLst>
            <a:rect l="0" t="0" r="r" b="b"/>
            <a:pathLst>
              <a:path w="732" h="1115">
                <a:moveTo>
                  <a:pt x="732" y="1051"/>
                </a:moveTo>
                <a:lnTo>
                  <a:pt x="732" y="0"/>
                </a:lnTo>
                <a:lnTo>
                  <a:pt x="628" y="0"/>
                </a:lnTo>
                <a:lnTo>
                  <a:pt x="562" y="0"/>
                </a:lnTo>
                <a:lnTo>
                  <a:pt x="0" y="0"/>
                </a:lnTo>
                <a:lnTo>
                  <a:pt x="0" y="1054"/>
                </a:lnTo>
                <a:lnTo>
                  <a:pt x="538" y="1054"/>
                </a:lnTo>
                <a:lnTo>
                  <a:pt x="538" y="1115"/>
                </a:lnTo>
                <a:lnTo>
                  <a:pt x="607" y="1054"/>
                </a:lnTo>
                <a:lnTo>
                  <a:pt x="732" y="1054"/>
                </a:lnTo>
              </a:path>
            </a:pathLst>
          </a:custGeom>
          <a:noFill/>
          <a:ln w="14288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31"/>
          <p:cNvSpPr>
            <a:spLocks/>
          </p:cNvSpPr>
          <p:nvPr userDrawn="1"/>
        </p:nvSpPr>
        <p:spPr bwMode="auto">
          <a:xfrm>
            <a:off x="4867276" y="3005139"/>
            <a:ext cx="3160713" cy="1792013"/>
          </a:xfrm>
          <a:custGeom>
            <a:avLst/>
            <a:gdLst/>
            <a:ahLst/>
            <a:cxnLst>
              <a:cxn ang="0">
                <a:pos x="1991" y="1051"/>
              </a:cxn>
              <a:cxn ang="0">
                <a:pos x="1991" y="0"/>
              </a:cxn>
              <a:cxn ang="0">
                <a:pos x="1887" y="0"/>
              </a:cxn>
              <a:cxn ang="0">
                <a:pos x="1821" y="0"/>
              </a:cxn>
              <a:cxn ang="0">
                <a:pos x="0" y="0"/>
              </a:cxn>
              <a:cxn ang="0">
                <a:pos x="0" y="1054"/>
              </a:cxn>
              <a:cxn ang="0">
                <a:pos x="1535" y="1054"/>
              </a:cxn>
              <a:cxn ang="0">
                <a:pos x="1535" y="1115"/>
              </a:cxn>
              <a:cxn ang="0">
                <a:pos x="1603" y="1054"/>
              </a:cxn>
              <a:cxn ang="0">
                <a:pos x="1991" y="1054"/>
              </a:cxn>
            </a:cxnLst>
            <a:rect l="0" t="0" r="r" b="b"/>
            <a:pathLst>
              <a:path w="1991" h="1115">
                <a:moveTo>
                  <a:pt x="1991" y="1051"/>
                </a:moveTo>
                <a:lnTo>
                  <a:pt x="1991" y="0"/>
                </a:lnTo>
                <a:lnTo>
                  <a:pt x="1887" y="0"/>
                </a:lnTo>
                <a:lnTo>
                  <a:pt x="1821" y="0"/>
                </a:lnTo>
                <a:lnTo>
                  <a:pt x="0" y="0"/>
                </a:lnTo>
                <a:lnTo>
                  <a:pt x="0" y="1054"/>
                </a:lnTo>
                <a:lnTo>
                  <a:pt x="1535" y="1054"/>
                </a:lnTo>
                <a:lnTo>
                  <a:pt x="1535" y="1115"/>
                </a:lnTo>
                <a:lnTo>
                  <a:pt x="1603" y="1054"/>
                </a:lnTo>
                <a:lnTo>
                  <a:pt x="1991" y="1054"/>
                </a:lnTo>
              </a:path>
            </a:pathLst>
          </a:custGeom>
          <a:noFill/>
          <a:ln w="15875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image fram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C210-7917-440F-BD84-981D613DE548}" type="datetimeFigureOut">
              <a:rPr lang="en-GB" smtClean="0"/>
              <a:pPr/>
              <a:t>16/07/2018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Freeform 6"/>
          <p:cNvSpPr>
            <a:spLocks/>
          </p:cNvSpPr>
          <p:nvPr userDrawn="1"/>
        </p:nvSpPr>
        <p:spPr bwMode="auto">
          <a:xfrm>
            <a:off x="4644008" y="2986975"/>
            <a:ext cx="2214000" cy="2332800"/>
          </a:xfrm>
          <a:custGeom>
            <a:avLst/>
            <a:gdLst/>
            <a:ahLst/>
            <a:cxnLst>
              <a:cxn ang="0">
                <a:pos x="622" y="629"/>
              </a:cxn>
              <a:cxn ang="0">
                <a:pos x="733" y="359"/>
              </a:cxn>
              <a:cxn ang="0">
                <a:pos x="358" y="3"/>
              </a:cxn>
              <a:cxn ang="0">
                <a:pos x="7" y="370"/>
              </a:cxn>
              <a:cxn ang="0">
                <a:pos x="382" y="726"/>
              </a:cxn>
              <a:cxn ang="0">
                <a:pos x="498" y="705"/>
              </a:cxn>
              <a:cxn ang="0">
                <a:pos x="636" y="776"/>
              </a:cxn>
              <a:cxn ang="0">
                <a:pos x="622" y="629"/>
              </a:cxn>
            </a:cxnLst>
            <a:rect l="0" t="0" r="r" b="b"/>
            <a:pathLst>
              <a:path w="736" h="776">
                <a:moveTo>
                  <a:pt x="622" y="629"/>
                </a:moveTo>
                <a:cubicBezTo>
                  <a:pt x="693" y="562"/>
                  <a:pt x="736" y="466"/>
                  <a:pt x="733" y="359"/>
                </a:cubicBezTo>
                <a:cubicBezTo>
                  <a:pt x="726" y="160"/>
                  <a:pt x="558" y="0"/>
                  <a:pt x="358" y="3"/>
                </a:cubicBezTo>
                <a:cubicBezTo>
                  <a:pt x="158" y="6"/>
                  <a:pt x="0" y="170"/>
                  <a:pt x="7" y="370"/>
                </a:cubicBezTo>
                <a:cubicBezTo>
                  <a:pt x="13" y="570"/>
                  <a:pt x="181" y="729"/>
                  <a:pt x="382" y="726"/>
                </a:cubicBezTo>
                <a:cubicBezTo>
                  <a:pt x="423" y="726"/>
                  <a:pt x="462" y="718"/>
                  <a:pt x="498" y="705"/>
                </a:cubicBezTo>
                <a:cubicBezTo>
                  <a:pt x="636" y="776"/>
                  <a:pt x="636" y="776"/>
                  <a:pt x="636" y="776"/>
                </a:cubicBezTo>
                <a:lnTo>
                  <a:pt x="622" y="629"/>
                </a:lnTo>
                <a:close/>
              </a:path>
            </a:pathLst>
          </a:custGeom>
          <a:noFill/>
          <a:ln w="14288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Freeform 11"/>
          <p:cNvSpPr>
            <a:spLocks/>
          </p:cNvSpPr>
          <p:nvPr userDrawn="1"/>
        </p:nvSpPr>
        <p:spPr bwMode="auto">
          <a:xfrm>
            <a:off x="2354447" y="2987257"/>
            <a:ext cx="2212568" cy="2332236"/>
          </a:xfrm>
          <a:custGeom>
            <a:avLst/>
            <a:gdLst/>
            <a:ahLst/>
            <a:cxnLst>
              <a:cxn ang="0">
                <a:pos x="114" y="629"/>
              </a:cxn>
              <a:cxn ang="0">
                <a:pos x="4" y="359"/>
              </a:cxn>
              <a:cxn ang="0">
                <a:pos x="379" y="3"/>
              </a:cxn>
              <a:cxn ang="0">
                <a:pos x="730" y="370"/>
              </a:cxn>
              <a:cxn ang="0">
                <a:pos x="355" y="726"/>
              </a:cxn>
              <a:cxn ang="0">
                <a:pos x="238" y="705"/>
              </a:cxn>
              <a:cxn ang="0">
                <a:pos x="101" y="776"/>
              </a:cxn>
              <a:cxn ang="0">
                <a:pos x="114" y="629"/>
              </a:cxn>
            </a:cxnLst>
            <a:rect l="0" t="0" r="r" b="b"/>
            <a:pathLst>
              <a:path w="736" h="776">
                <a:moveTo>
                  <a:pt x="114" y="629"/>
                </a:moveTo>
                <a:cubicBezTo>
                  <a:pt x="43" y="562"/>
                  <a:pt x="0" y="466"/>
                  <a:pt x="4" y="359"/>
                </a:cubicBezTo>
                <a:cubicBezTo>
                  <a:pt x="10" y="160"/>
                  <a:pt x="178" y="0"/>
                  <a:pt x="379" y="3"/>
                </a:cubicBezTo>
                <a:cubicBezTo>
                  <a:pt x="579" y="6"/>
                  <a:pt x="736" y="170"/>
                  <a:pt x="730" y="370"/>
                </a:cubicBezTo>
                <a:cubicBezTo>
                  <a:pt x="723" y="570"/>
                  <a:pt x="555" y="729"/>
                  <a:pt x="355" y="726"/>
                </a:cubicBezTo>
                <a:cubicBezTo>
                  <a:pt x="314" y="726"/>
                  <a:pt x="275" y="718"/>
                  <a:pt x="238" y="705"/>
                </a:cubicBezTo>
                <a:cubicBezTo>
                  <a:pt x="101" y="776"/>
                  <a:pt x="101" y="776"/>
                  <a:pt x="101" y="776"/>
                </a:cubicBezTo>
                <a:lnTo>
                  <a:pt x="114" y="629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 w="15875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7"/>
          <p:cNvSpPr>
            <a:spLocks/>
          </p:cNvSpPr>
          <p:nvPr userDrawn="1"/>
        </p:nvSpPr>
        <p:spPr bwMode="auto">
          <a:xfrm>
            <a:off x="4627563" y="581657"/>
            <a:ext cx="2236787" cy="2355850"/>
          </a:xfrm>
          <a:custGeom>
            <a:avLst/>
            <a:gdLst/>
            <a:ahLst/>
            <a:cxnLst>
              <a:cxn ang="0">
                <a:pos x="622" y="147"/>
              </a:cxn>
              <a:cxn ang="0">
                <a:pos x="733" y="416"/>
              </a:cxn>
              <a:cxn ang="0">
                <a:pos x="358" y="773"/>
              </a:cxn>
              <a:cxn ang="0">
                <a:pos x="7" y="406"/>
              </a:cxn>
              <a:cxn ang="0">
                <a:pos x="382" y="49"/>
              </a:cxn>
              <a:cxn ang="0">
                <a:pos x="498" y="71"/>
              </a:cxn>
              <a:cxn ang="0">
                <a:pos x="636" y="0"/>
              </a:cxn>
              <a:cxn ang="0">
                <a:pos x="622" y="147"/>
              </a:cxn>
            </a:cxnLst>
            <a:rect l="0" t="0" r="r" b="b"/>
            <a:pathLst>
              <a:path w="736" h="776">
                <a:moveTo>
                  <a:pt x="622" y="147"/>
                </a:moveTo>
                <a:cubicBezTo>
                  <a:pt x="693" y="214"/>
                  <a:pt x="736" y="310"/>
                  <a:pt x="733" y="416"/>
                </a:cubicBezTo>
                <a:cubicBezTo>
                  <a:pt x="726" y="616"/>
                  <a:pt x="558" y="776"/>
                  <a:pt x="358" y="773"/>
                </a:cubicBezTo>
                <a:cubicBezTo>
                  <a:pt x="158" y="770"/>
                  <a:pt x="0" y="606"/>
                  <a:pt x="7" y="406"/>
                </a:cubicBezTo>
                <a:cubicBezTo>
                  <a:pt x="13" y="206"/>
                  <a:pt x="181" y="47"/>
                  <a:pt x="382" y="49"/>
                </a:cubicBezTo>
                <a:cubicBezTo>
                  <a:pt x="423" y="50"/>
                  <a:pt x="462" y="58"/>
                  <a:pt x="498" y="71"/>
                </a:cubicBezTo>
                <a:cubicBezTo>
                  <a:pt x="636" y="0"/>
                  <a:pt x="636" y="0"/>
                  <a:pt x="636" y="0"/>
                </a:cubicBezTo>
                <a:lnTo>
                  <a:pt x="622" y="147"/>
                </a:lnTo>
                <a:close/>
              </a:path>
            </a:pathLst>
          </a:custGeom>
          <a:noFill/>
          <a:ln w="12700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1"/>
          <p:cNvSpPr>
            <a:spLocks/>
          </p:cNvSpPr>
          <p:nvPr userDrawn="1"/>
        </p:nvSpPr>
        <p:spPr bwMode="auto">
          <a:xfrm>
            <a:off x="2339752" y="586420"/>
            <a:ext cx="2227263" cy="2346325"/>
          </a:xfrm>
          <a:custGeom>
            <a:avLst/>
            <a:gdLst/>
            <a:ahLst/>
            <a:cxnLst>
              <a:cxn ang="0">
                <a:pos x="114" y="147"/>
              </a:cxn>
              <a:cxn ang="0">
                <a:pos x="4" y="416"/>
              </a:cxn>
              <a:cxn ang="0">
                <a:pos x="379" y="773"/>
              </a:cxn>
              <a:cxn ang="0">
                <a:pos x="730" y="406"/>
              </a:cxn>
              <a:cxn ang="0">
                <a:pos x="355" y="49"/>
              </a:cxn>
              <a:cxn ang="0">
                <a:pos x="238" y="71"/>
              </a:cxn>
              <a:cxn ang="0">
                <a:pos x="101" y="0"/>
              </a:cxn>
              <a:cxn ang="0">
                <a:pos x="114" y="147"/>
              </a:cxn>
            </a:cxnLst>
            <a:rect l="0" t="0" r="r" b="b"/>
            <a:pathLst>
              <a:path w="736" h="776">
                <a:moveTo>
                  <a:pt x="114" y="147"/>
                </a:moveTo>
                <a:cubicBezTo>
                  <a:pt x="43" y="214"/>
                  <a:pt x="0" y="310"/>
                  <a:pt x="4" y="416"/>
                </a:cubicBezTo>
                <a:cubicBezTo>
                  <a:pt x="10" y="616"/>
                  <a:pt x="178" y="776"/>
                  <a:pt x="379" y="773"/>
                </a:cubicBezTo>
                <a:cubicBezTo>
                  <a:pt x="579" y="770"/>
                  <a:pt x="736" y="606"/>
                  <a:pt x="730" y="406"/>
                </a:cubicBezTo>
                <a:cubicBezTo>
                  <a:pt x="723" y="206"/>
                  <a:pt x="555" y="47"/>
                  <a:pt x="355" y="49"/>
                </a:cubicBezTo>
                <a:cubicBezTo>
                  <a:pt x="314" y="50"/>
                  <a:pt x="275" y="58"/>
                  <a:pt x="238" y="71"/>
                </a:cubicBezTo>
                <a:cubicBezTo>
                  <a:pt x="101" y="0"/>
                  <a:pt x="101" y="0"/>
                  <a:pt x="101" y="0"/>
                </a:cubicBezTo>
                <a:lnTo>
                  <a:pt x="114" y="147"/>
                </a:lnTo>
                <a:close/>
              </a:path>
            </a:pathLst>
          </a:custGeom>
          <a:noFill/>
          <a:ln w="12700" cap="flat">
            <a:solidFill>
              <a:srgbClr val="001E6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352928" cy="864096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0963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395536" y="1340768"/>
            <a:ext cx="8352928" cy="2260848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FontTx/>
              <a:buNone/>
              <a:defRPr sz="1600" b="0" baseline="0">
                <a:solidFill>
                  <a:srgbClr val="001E62"/>
                </a:solidFill>
              </a:defRPr>
            </a:lvl1pPr>
            <a:lvl2pPr>
              <a:defRPr sz="2400" b="1">
                <a:solidFill>
                  <a:srgbClr val="001E62"/>
                </a:solidFill>
              </a:defRPr>
            </a:lvl2pPr>
            <a:lvl3pPr>
              <a:defRPr>
                <a:solidFill>
                  <a:srgbClr val="001E62"/>
                </a:solidFill>
              </a:defRPr>
            </a:lvl3pPr>
            <a:lvl4pPr>
              <a:defRPr>
                <a:solidFill>
                  <a:srgbClr val="001E62"/>
                </a:solidFill>
              </a:defRPr>
            </a:lvl4pPr>
            <a:lvl5pPr>
              <a:defRPr>
                <a:solidFill>
                  <a:srgbClr val="001E62"/>
                </a:solidFill>
              </a:defRPr>
            </a:lvl5pPr>
          </a:lstStyle>
          <a:p>
            <a:pPr lvl="0"/>
            <a:r>
              <a:rPr lang="en-US" dirty="0" smtClean="0"/>
              <a:t>Add content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5949950"/>
            <a:ext cx="2133600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E92CE6D5-ACBC-4C18-891E-5E99D74CA9F1}" type="datetimeFigureOut">
              <a:rPr lang="en-GB"/>
              <a:pPr>
                <a:defRPr/>
              </a:pPr>
              <a:t>16/07/2018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2A4CD-9822-44B7-B18C-A211EAA296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1700808"/>
            <a:ext cx="7848600" cy="7920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" name="Text Placeholder 67"/>
          <p:cNvSpPr>
            <a:spLocks noGrp="1"/>
          </p:cNvSpPr>
          <p:nvPr>
            <p:ph type="body" sz="quarter" idx="14"/>
          </p:nvPr>
        </p:nvSpPr>
        <p:spPr>
          <a:xfrm>
            <a:off x="251520" y="2564904"/>
            <a:ext cx="5976938" cy="6477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rgbClr val="001E6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76CA5-FE09-4E5B-9EC5-BADC4A9C69F3}" type="datetimeFigureOut">
              <a:rPr lang="en-GB"/>
              <a:pPr>
                <a:defRPr/>
              </a:pPr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C903-06F2-47EB-8B4B-87DB7D3D10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5949950"/>
            <a:ext cx="2133600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E92CE6D5-ACBC-4C18-891E-5E99D74CA9F1}" type="datetimeFigureOut">
              <a:rPr lang="en-GB"/>
              <a:pPr>
                <a:defRPr/>
              </a:pPr>
              <a:t>16/07/2018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2A4CD-9822-44B7-B18C-A211EAA296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237312"/>
            <a:ext cx="2133600" cy="365125"/>
          </a:xfrm>
        </p:spPr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2418704" cy="6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468313" y="1196975"/>
            <a:ext cx="5543847" cy="100789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b="0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copy text here</a:t>
            </a:r>
          </a:p>
          <a:p>
            <a:pPr lvl="0"/>
            <a:endParaRPr lang="en-GB" dirty="0" smtClean="0"/>
          </a:p>
        </p:txBody>
      </p:sp>
      <p:sp>
        <p:nvSpPr>
          <p:cNvPr id="9" name="Content Placeholder 9"/>
          <p:cNvSpPr>
            <a:spLocks noGrp="1"/>
          </p:cNvSpPr>
          <p:nvPr>
            <p:ph sz="quarter" idx="15" hasCustomPrompt="1"/>
          </p:nvPr>
        </p:nvSpPr>
        <p:spPr>
          <a:xfrm>
            <a:off x="467544" y="3140968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639"/>
              </a:buClr>
              <a:buSzTx/>
              <a:buFont typeface="Webdings" pitchFamily="18" charset="2"/>
              <a:buChar char=""/>
              <a:tabLst/>
              <a:defRPr lang="en-GB" sz="24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  <a:p>
            <a:pPr lvl="0"/>
            <a:endParaRPr lang="en-GB" dirty="0" smtClean="0"/>
          </a:p>
        </p:txBody>
      </p:sp>
      <p:sp>
        <p:nvSpPr>
          <p:cNvPr id="12" name="Content Placeholder 9"/>
          <p:cNvSpPr>
            <a:spLocks noGrp="1"/>
          </p:cNvSpPr>
          <p:nvPr>
            <p:ph sz="quarter" idx="16" hasCustomPrompt="1"/>
          </p:nvPr>
        </p:nvSpPr>
        <p:spPr>
          <a:xfrm>
            <a:off x="467544" y="2492896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7D700"/>
              </a:buClr>
              <a:buSzTx/>
              <a:buFontTx/>
              <a:buBlip>
                <a:blip r:embed="rId3"/>
              </a:buBlip>
              <a:tabLst/>
              <a:defRPr lang="en-GB" sz="24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</p:txBody>
      </p:sp>
      <p:grpSp>
        <p:nvGrpSpPr>
          <p:cNvPr id="2" name="Group 10"/>
          <p:cNvGrpSpPr>
            <a:grpSpLocks noChangeAspect="1"/>
          </p:cNvGrpSpPr>
          <p:nvPr userDrawn="1"/>
        </p:nvGrpSpPr>
        <p:grpSpPr bwMode="auto">
          <a:xfrm>
            <a:off x="2" y="5635631"/>
            <a:ext cx="9143998" cy="458788"/>
            <a:chOff x="0" y="3550"/>
            <a:chExt cx="5760" cy="289"/>
          </a:xfrm>
        </p:grpSpPr>
        <p:sp>
          <p:nvSpPr>
            <p:cNvPr id="1033" name="AutoShape 9"/>
            <p:cNvSpPr>
              <a:spLocks noChangeAspect="1" noChangeArrowheads="1" noTextEdit="1"/>
            </p:cNvSpPr>
            <p:nvPr userDrawn="1"/>
          </p:nvSpPr>
          <p:spPr bwMode="auto">
            <a:xfrm>
              <a:off x="4429" y="3550"/>
              <a:ext cx="1331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1"/>
            <p:cNvSpPr>
              <a:spLocks noChangeShapeType="1"/>
            </p:cNvSpPr>
            <p:nvPr userDrawn="1"/>
          </p:nvSpPr>
          <p:spPr bwMode="auto">
            <a:xfrm>
              <a:off x="0" y="3664"/>
              <a:ext cx="5676" cy="0"/>
            </a:xfrm>
            <a:prstGeom prst="line">
              <a:avLst/>
            </a:prstGeom>
            <a:noFill/>
            <a:ln w="28575" cap="flat">
              <a:solidFill>
                <a:srgbClr val="191D6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n w="28575">
                  <a:solidFill>
                    <a:srgbClr val="001E62"/>
                  </a:solidFill>
                </a:ln>
              </a:endParaRPr>
            </a:p>
          </p:txBody>
        </p:sp>
        <p:sp>
          <p:nvSpPr>
            <p:cNvPr id="1036" name="Freeform 12"/>
            <p:cNvSpPr>
              <a:spLocks/>
            </p:cNvSpPr>
            <p:nvPr userDrawn="1"/>
          </p:nvSpPr>
          <p:spPr bwMode="auto">
            <a:xfrm>
              <a:off x="5633" y="3675"/>
              <a:ext cx="125" cy="164"/>
            </a:xfrm>
            <a:custGeom>
              <a:avLst/>
              <a:gdLst/>
              <a:ahLst/>
              <a:cxnLst>
                <a:cxn ang="0">
                  <a:pos x="39" y="9"/>
                </a:cxn>
                <a:cxn ang="0">
                  <a:pos x="13" y="65"/>
                </a:cxn>
                <a:cxn ang="0">
                  <a:pos x="0" y="81"/>
                </a:cxn>
                <a:cxn ang="0">
                  <a:pos x="21" y="84"/>
                </a:cxn>
                <a:cxn ang="0">
                  <a:pos x="86" y="102"/>
                </a:cxn>
                <a:cxn ang="0">
                  <a:pos x="86" y="6"/>
                </a:cxn>
                <a:cxn ang="0">
                  <a:pos x="39" y="9"/>
                </a:cxn>
              </a:cxnLst>
              <a:rect l="0" t="0" r="r" b="b"/>
              <a:pathLst>
                <a:path w="86" h="112">
                  <a:moveTo>
                    <a:pt x="39" y="9"/>
                  </a:moveTo>
                  <a:cubicBezTo>
                    <a:pt x="18" y="20"/>
                    <a:pt x="9" y="43"/>
                    <a:pt x="13" y="65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35" y="105"/>
                    <a:pt x="63" y="112"/>
                    <a:pt x="86" y="102"/>
                  </a:cubicBezTo>
                  <a:cubicBezTo>
                    <a:pt x="86" y="6"/>
                    <a:pt x="86" y="6"/>
                    <a:pt x="86" y="6"/>
                  </a:cubicBezTo>
                  <a:cubicBezTo>
                    <a:pt x="71" y="0"/>
                    <a:pt x="54" y="0"/>
                    <a:pt x="39" y="9"/>
                  </a:cubicBezTo>
                </a:path>
              </a:pathLst>
            </a:custGeom>
            <a:solidFill>
              <a:srgbClr val="00AC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auto">
            <a:xfrm>
              <a:off x="5696" y="3551"/>
              <a:ext cx="62" cy="7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3" y="13"/>
                </a:cxn>
                <a:cxn ang="0">
                  <a:pos x="13" y="13"/>
                </a:cxn>
                <a:cxn ang="0">
                  <a:pos x="3" y="24"/>
                </a:cxn>
                <a:cxn ang="0">
                  <a:pos x="0" y="40"/>
                </a:cxn>
                <a:cxn ang="0">
                  <a:pos x="9" y="39"/>
                </a:cxn>
                <a:cxn ang="0">
                  <a:pos x="43" y="51"/>
                </a:cxn>
                <a:cxn ang="0">
                  <a:pos x="43" y="10"/>
                </a:cxn>
                <a:cxn ang="0">
                  <a:pos x="31" y="7"/>
                </a:cxn>
                <a:cxn ang="0">
                  <a:pos x="25" y="8"/>
                </a:cxn>
                <a:cxn ang="0">
                  <a:pos x="15" y="0"/>
                </a:cxn>
              </a:cxnLst>
              <a:rect l="0" t="0" r="r" b="b"/>
              <a:pathLst>
                <a:path w="43" h="51">
                  <a:moveTo>
                    <a:pt x="15" y="0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9"/>
                    <a:pt x="0" y="34"/>
                    <a:pt x="0" y="40"/>
                  </a:cubicBezTo>
                  <a:cubicBezTo>
                    <a:pt x="3" y="39"/>
                    <a:pt x="6" y="39"/>
                    <a:pt x="9" y="39"/>
                  </a:cubicBezTo>
                  <a:cubicBezTo>
                    <a:pt x="22" y="39"/>
                    <a:pt x="34" y="43"/>
                    <a:pt x="43" y="51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39" y="8"/>
                    <a:pt x="35" y="7"/>
                    <a:pt x="31" y="7"/>
                  </a:cubicBezTo>
                  <a:cubicBezTo>
                    <a:pt x="29" y="7"/>
                    <a:pt x="27" y="8"/>
                    <a:pt x="25" y="8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96CA5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auto">
            <a:xfrm>
              <a:off x="5611" y="3610"/>
              <a:ext cx="147" cy="132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46" y="4"/>
                </a:cxn>
                <a:cxn ang="0">
                  <a:pos x="20" y="29"/>
                </a:cxn>
                <a:cxn ang="0">
                  <a:pos x="0" y="34"/>
                </a:cxn>
                <a:cxn ang="0">
                  <a:pos x="15" y="50"/>
                </a:cxn>
                <a:cxn ang="0">
                  <a:pos x="16" y="49"/>
                </a:cxn>
                <a:cxn ang="0">
                  <a:pos x="20" y="73"/>
                </a:cxn>
                <a:cxn ang="0">
                  <a:pos x="29" y="85"/>
                </a:cxn>
                <a:cxn ang="0">
                  <a:pos x="54" y="53"/>
                </a:cxn>
                <a:cxn ang="0">
                  <a:pos x="79" y="46"/>
                </a:cxn>
                <a:cxn ang="0">
                  <a:pos x="101" y="50"/>
                </a:cxn>
                <a:cxn ang="0">
                  <a:pos x="101" y="90"/>
                </a:cxn>
                <a:cxn ang="0">
                  <a:pos x="101" y="11"/>
                </a:cxn>
                <a:cxn ang="0">
                  <a:pos x="101" y="11"/>
                </a:cxn>
                <a:cxn ang="0">
                  <a:pos x="101" y="28"/>
                </a:cxn>
                <a:cxn ang="0">
                  <a:pos x="89" y="31"/>
                </a:cxn>
                <a:cxn ang="0">
                  <a:pos x="74" y="27"/>
                </a:cxn>
                <a:cxn ang="0">
                  <a:pos x="58" y="0"/>
                </a:cxn>
              </a:cxnLst>
              <a:rect l="0" t="0" r="r" b="b"/>
              <a:pathLst>
                <a:path w="101" h="90">
                  <a:moveTo>
                    <a:pt x="58" y="0"/>
                  </a:moveTo>
                  <a:cubicBezTo>
                    <a:pt x="54" y="1"/>
                    <a:pt x="49" y="2"/>
                    <a:pt x="46" y="4"/>
                  </a:cubicBezTo>
                  <a:cubicBezTo>
                    <a:pt x="34" y="9"/>
                    <a:pt x="25" y="18"/>
                    <a:pt x="20" y="29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5" y="57"/>
                    <a:pt x="17" y="65"/>
                    <a:pt x="20" y="73"/>
                  </a:cubicBezTo>
                  <a:cubicBezTo>
                    <a:pt x="23" y="77"/>
                    <a:pt x="25" y="82"/>
                    <a:pt x="29" y="85"/>
                  </a:cubicBezTo>
                  <a:cubicBezTo>
                    <a:pt x="32" y="72"/>
                    <a:pt x="41" y="60"/>
                    <a:pt x="54" y="53"/>
                  </a:cubicBezTo>
                  <a:cubicBezTo>
                    <a:pt x="62" y="48"/>
                    <a:pt x="71" y="46"/>
                    <a:pt x="79" y="46"/>
                  </a:cubicBezTo>
                  <a:cubicBezTo>
                    <a:pt x="87" y="46"/>
                    <a:pt x="94" y="47"/>
                    <a:pt x="101" y="50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28"/>
                    <a:pt x="101" y="28"/>
                    <a:pt x="101" y="28"/>
                  </a:cubicBezTo>
                  <a:cubicBezTo>
                    <a:pt x="97" y="30"/>
                    <a:pt x="93" y="31"/>
                    <a:pt x="89" y="31"/>
                  </a:cubicBezTo>
                  <a:cubicBezTo>
                    <a:pt x="84" y="31"/>
                    <a:pt x="79" y="29"/>
                    <a:pt x="74" y="27"/>
                  </a:cubicBezTo>
                  <a:cubicBezTo>
                    <a:pt x="64" y="21"/>
                    <a:pt x="58" y="11"/>
                    <a:pt x="58" y="0"/>
                  </a:cubicBezTo>
                </a:path>
              </a:pathLst>
            </a:custGeom>
            <a:solidFill>
              <a:srgbClr val="B61F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auto">
            <a:xfrm>
              <a:off x="5653" y="3678"/>
              <a:ext cx="105" cy="84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25" y="7"/>
                </a:cxn>
                <a:cxn ang="0">
                  <a:pos x="0" y="39"/>
                </a:cxn>
                <a:cxn ang="0">
                  <a:pos x="38" y="57"/>
                </a:cxn>
                <a:cxn ang="0">
                  <a:pos x="60" y="52"/>
                </a:cxn>
                <a:cxn ang="0">
                  <a:pos x="72" y="44"/>
                </a:cxn>
                <a:cxn ang="0">
                  <a:pos x="72" y="4"/>
                </a:cxn>
                <a:cxn ang="0">
                  <a:pos x="50" y="0"/>
                </a:cxn>
              </a:cxnLst>
              <a:rect l="0" t="0" r="r" b="b"/>
              <a:pathLst>
                <a:path w="72" h="57">
                  <a:moveTo>
                    <a:pt x="50" y="0"/>
                  </a:moveTo>
                  <a:cubicBezTo>
                    <a:pt x="42" y="0"/>
                    <a:pt x="33" y="2"/>
                    <a:pt x="25" y="7"/>
                  </a:cubicBezTo>
                  <a:cubicBezTo>
                    <a:pt x="12" y="14"/>
                    <a:pt x="3" y="26"/>
                    <a:pt x="0" y="39"/>
                  </a:cubicBezTo>
                  <a:cubicBezTo>
                    <a:pt x="10" y="50"/>
                    <a:pt x="24" y="57"/>
                    <a:pt x="38" y="57"/>
                  </a:cubicBezTo>
                  <a:cubicBezTo>
                    <a:pt x="46" y="57"/>
                    <a:pt x="53" y="55"/>
                    <a:pt x="60" y="5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65" y="1"/>
                    <a:pt x="58" y="0"/>
                    <a:pt x="50" y="0"/>
                  </a:cubicBezTo>
                </a:path>
              </a:pathLst>
            </a:custGeom>
            <a:solidFill>
              <a:srgbClr val="32326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Freeform 16"/>
            <p:cNvSpPr>
              <a:spLocks/>
            </p:cNvSpPr>
            <p:nvPr userDrawn="1"/>
          </p:nvSpPr>
          <p:spPr bwMode="auto">
            <a:xfrm>
              <a:off x="5696" y="3609"/>
              <a:ext cx="62" cy="4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"/>
                </a:cxn>
                <a:cxn ang="0">
                  <a:pos x="16" y="28"/>
                </a:cxn>
                <a:cxn ang="0">
                  <a:pos x="31" y="32"/>
                </a:cxn>
                <a:cxn ang="0">
                  <a:pos x="43" y="29"/>
                </a:cxn>
                <a:cxn ang="0">
                  <a:pos x="43" y="12"/>
                </a:cxn>
                <a:cxn ang="0">
                  <a:pos x="9" y="0"/>
                </a:cxn>
              </a:cxnLst>
              <a:rect l="0" t="0" r="r" b="b"/>
              <a:pathLst>
                <a:path w="43" h="32">
                  <a:moveTo>
                    <a:pt x="9" y="0"/>
                  </a:moveTo>
                  <a:cubicBezTo>
                    <a:pt x="6" y="0"/>
                    <a:pt x="3" y="0"/>
                    <a:pt x="0" y="1"/>
                  </a:cubicBezTo>
                  <a:cubicBezTo>
                    <a:pt x="0" y="12"/>
                    <a:pt x="6" y="22"/>
                    <a:pt x="16" y="28"/>
                  </a:cubicBezTo>
                  <a:cubicBezTo>
                    <a:pt x="21" y="30"/>
                    <a:pt x="26" y="32"/>
                    <a:pt x="31" y="32"/>
                  </a:cubicBezTo>
                  <a:cubicBezTo>
                    <a:pt x="35" y="32"/>
                    <a:pt x="39" y="31"/>
                    <a:pt x="43" y="29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34" y="4"/>
                    <a:pt x="22" y="0"/>
                    <a:pt x="9" y="0"/>
                  </a:cubicBezTo>
                </a:path>
              </a:pathLst>
            </a:custGeom>
            <a:solidFill>
              <a:srgbClr val="812F3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17" name="Picture 16" descr="bubbles on s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892480" y="5619690"/>
            <a:ext cx="251520" cy="4736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237312"/>
            <a:ext cx="2133600" cy="365125"/>
          </a:xfrm>
        </p:spPr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21288"/>
            <a:ext cx="2418704" cy="6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ontent Placeholder 9"/>
          <p:cNvSpPr>
            <a:spLocks noGrp="1"/>
          </p:cNvSpPr>
          <p:nvPr>
            <p:ph sz="quarter" idx="15" hasCustomPrompt="1"/>
          </p:nvPr>
        </p:nvSpPr>
        <p:spPr>
          <a:xfrm>
            <a:off x="395536" y="1268760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A5DAE"/>
              </a:buClr>
              <a:buSzTx/>
              <a:buFont typeface="Webdings" pitchFamily="18" charset="2"/>
              <a:buChar char=""/>
              <a:tabLst/>
              <a:defRPr lang="en-GB" sz="18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  <a:p>
            <a:pPr lvl="0"/>
            <a:endParaRPr lang="en-GB" dirty="0" smtClean="0"/>
          </a:p>
        </p:txBody>
      </p:sp>
      <p:sp>
        <p:nvSpPr>
          <p:cNvPr id="12" name="Content Placeholder 9"/>
          <p:cNvSpPr>
            <a:spLocks noGrp="1"/>
          </p:cNvSpPr>
          <p:nvPr>
            <p:ph sz="quarter" idx="16" hasCustomPrompt="1"/>
          </p:nvPr>
        </p:nvSpPr>
        <p:spPr>
          <a:xfrm>
            <a:off x="395536" y="620688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7D700"/>
              </a:buClr>
              <a:buSzTx/>
              <a:buFontTx/>
              <a:buBlip>
                <a:blip r:embed="rId3"/>
              </a:buBlip>
              <a:tabLst/>
              <a:defRPr lang="en-GB" sz="24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</p:txBody>
      </p:sp>
      <p:grpSp>
        <p:nvGrpSpPr>
          <p:cNvPr id="2" name="Group 10"/>
          <p:cNvGrpSpPr>
            <a:grpSpLocks noChangeAspect="1"/>
          </p:cNvGrpSpPr>
          <p:nvPr userDrawn="1"/>
        </p:nvGrpSpPr>
        <p:grpSpPr bwMode="auto">
          <a:xfrm>
            <a:off x="2" y="5635631"/>
            <a:ext cx="9143998" cy="458788"/>
            <a:chOff x="0" y="3550"/>
            <a:chExt cx="5760" cy="289"/>
          </a:xfrm>
        </p:grpSpPr>
        <p:sp>
          <p:nvSpPr>
            <p:cNvPr id="1033" name="AutoShape 9"/>
            <p:cNvSpPr>
              <a:spLocks noChangeAspect="1" noChangeArrowheads="1" noTextEdit="1"/>
            </p:cNvSpPr>
            <p:nvPr userDrawn="1"/>
          </p:nvSpPr>
          <p:spPr bwMode="auto">
            <a:xfrm>
              <a:off x="4429" y="3550"/>
              <a:ext cx="1331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1"/>
            <p:cNvSpPr>
              <a:spLocks noChangeShapeType="1"/>
            </p:cNvSpPr>
            <p:nvPr userDrawn="1"/>
          </p:nvSpPr>
          <p:spPr bwMode="auto">
            <a:xfrm>
              <a:off x="0" y="3664"/>
              <a:ext cx="5676" cy="0"/>
            </a:xfrm>
            <a:prstGeom prst="line">
              <a:avLst/>
            </a:prstGeom>
            <a:noFill/>
            <a:ln w="28575" cap="flat">
              <a:solidFill>
                <a:srgbClr val="191D6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n w="28575">
                  <a:solidFill>
                    <a:srgbClr val="001E62"/>
                  </a:solidFill>
                </a:ln>
              </a:endParaRPr>
            </a:p>
          </p:txBody>
        </p:sp>
        <p:sp>
          <p:nvSpPr>
            <p:cNvPr id="1036" name="Freeform 12"/>
            <p:cNvSpPr>
              <a:spLocks/>
            </p:cNvSpPr>
            <p:nvPr userDrawn="1"/>
          </p:nvSpPr>
          <p:spPr bwMode="auto">
            <a:xfrm>
              <a:off x="5633" y="3675"/>
              <a:ext cx="125" cy="164"/>
            </a:xfrm>
            <a:custGeom>
              <a:avLst/>
              <a:gdLst/>
              <a:ahLst/>
              <a:cxnLst>
                <a:cxn ang="0">
                  <a:pos x="39" y="9"/>
                </a:cxn>
                <a:cxn ang="0">
                  <a:pos x="13" y="65"/>
                </a:cxn>
                <a:cxn ang="0">
                  <a:pos x="0" y="81"/>
                </a:cxn>
                <a:cxn ang="0">
                  <a:pos x="21" y="84"/>
                </a:cxn>
                <a:cxn ang="0">
                  <a:pos x="86" y="102"/>
                </a:cxn>
                <a:cxn ang="0">
                  <a:pos x="86" y="6"/>
                </a:cxn>
                <a:cxn ang="0">
                  <a:pos x="39" y="9"/>
                </a:cxn>
              </a:cxnLst>
              <a:rect l="0" t="0" r="r" b="b"/>
              <a:pathLst>
                <a:path w="86" h="112">
                  <a:moveTo>
                    <a:pt x="39" y="9"/>
                  </a:moveTo>
                  <a:cubicBezTo>
                    <a:pt x="18" y="20"/>
                    <a:pt x="9" y="43"/>
                    <a:pt x="13" y="65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35" y="105"/>
                    <a:pt x="63" y="112"/>
                    <a:pt x="86" y="102"/>
                  </a:cubicBezTo>
                  <a:cubicBezTo>
                    <a:pt x="86" y="6"/>
                    <a:pt x="86" y="6"/>
                    <a:pt x="86" y="6"/>
                  </a:cubicBezTo>
                  <a:cubicBezTo>
                    <a:pt x="71" y="0"/>
                    <a:pt x="54" y="0"/>
                    <a:pt x="39" y="9"/>
                  </a:cubicBezTo>
                </a:path>
              </a:pathLst>
            </a:custGeom>
            <a:solidFill>
              <a:srgbClr val="00ACC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auto">
            <a:xfrm>
              <a:off x="5696" y="3551"/>
              <a:ext cx="62" cy="7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3" y="13"/>
                </a:cxn>
                <a:cxn ang="0">
                  <a:pos x="13" y="13"/>
                </a:cxn>
                <a:cxn ang="0">
                  <a:pos x="3" y="24"/>
                </a:cxn>
                <a:cxn ang="0">
                  <a:pos x="0" y="40"/>
                </a:cxn>
                <a:cxn ang="0">
                  <a:pos x="9" y="39"/>
                </a:cxn>
                <a:cxn ang="0">
                  <a:pos x="43" y="51"/>
                </a:cxn>
                <a:cxn ang="0">
                  <a:pos x="43" y="10"/>
                </a:cxn>
                <a:cxn ang="0">
                  <a:pos x="31" y="7"/>
                </a:cxn>
                <a:cxn ang="0">
                  <a:pos x="25" y="8"/>
                </a:cxn>
                <a:cxn ang="0">
                  <a:pos x="15" y="0"/>
                </a:cxn>
              </a:cxnLst>
              <a:rect l="0" t="0" r="r" b="b"/>
              <a:pathLst>
                <a:path w="43" h="51">
                  <a:moveTo>
                    <a:pt x="15" y="0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9"/>
                    <a:pt x="0" y="34"/>
                    <a:pt x="0" y="40"/>
                  </a:cubicBezTo>
                  <a:cubicBezTo>
                    <a:pt x="3" y="39"/>
                    <a:pt x="6" y="39"/>
                    <a:pt x="9" y="39"/>
                  </a:cubicBezTo>
                  <a:cubicBezTo>
                    <a:pt x="22" y="39"/>
                    <a:pt x="34" y="43"/>
                    <a:pt x="43" y="51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39" y="8"/>
                    <a:pt x="35" y="7"/>
                    <a:pt x="31" y="7"/>
                  </a:cubicBezTo>
                  <a:cubicBezTo>
                    <a:pt x="29" y="7"/>
                    <a:pt x="27" y="8"/>
                    <a:pt x="25" y="8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96CA5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auto">
            <a:xfrm>
              <a:off x="5611" y="3610"/>
              <a:ext cx="147" cy="132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46" y="4"/>
                </a:cxn>
                <a:cxn ang="0">
                  <a:pos x="20" y="29"/>
                </a:cxn>
                <a:cxn ang="0">
                  <a:pos x="0" y="34"/>
                </a:cxn>
                <a:cxn ang="0">
                  <a:pos x="15" y="50"/>
                </a:cxn>
                <a:cxn ang="0">
                  <a:pos x="16" y="49"/>
                </a:cxn>
                <a:cxn ang="0">
                  <a:pos x="20" y="73"/>
                </a:cxn>
                <a:cxn ang="0">
                  <a:pos x="29" y="85"/>
                </a:cxn>
                <a:cxn ang="0">
                  <a:pos x="54" y="53"/>
                </a:cxn>
                <a:cxn ang="0">
                  <a:pos x="79" y="46"/>
                </a:cxn>
                <a:cxn ang="0">
                  <a:pos x="101" y="50"/>
                </a:cxn>
                <a:cxn ang="0">
                  <a:pos x="101" y="90"/>
                </a:cxn>
                <a:cxn ang="0">
                  <a:pos x="101" y="11"/>
                </a:cxn>
                <a:cxn ang="0">
                  <a:pos x="101" y="11"/>
                </a:cxn>
                <a:cxn ang="0">
                  <a:pos x="101" y="28"/>
                </a:cxn>
                <a:cxn ang="0">
                  <a:pos x="89" y="31"/>
                </a:cxn>
                <a:cxn ang="0">
                  <a:pos x="74" y="27"/>
                </a:cxn>
                <a:cxn ang="0">
                  <a:pos x="58" y="0"/>
                </a:cxn>
              </a:cxnLst>
              <a:rect l="0" t="0" r="r" b="b"/>
              <a:pathLst>
                <a:path w="101" h="90">
                  <a:moveTo>
                    <a:pt x="58" y="0"/>
                  </a:moveTo>
                  <a:cubicBezTo>
                    <a:pt x="54" y="1"/>
                    <a:pt x="49" y="2"/>
                    <a:pt x="46" y="4"/>
                  </a:cubicBezTo>
                  <a:cubicBezTo>
                    <a:pt x="34" y="9"/>
                    <a:pt x="25" y="18"/>
                    <a:pt x="20" y="29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5" y="57"/>
                    <a:pt x="17" y="65"/>
                    <a:pt x="20" y="73"/>
                  </a:cubicBezTo>
                  <a:cubicBezTo>
                    <a:pt x="23" y="77"/>
                    <a:pt x="25" y="82"/>
                    <a:pt x="29" y="85"/>
                  </a:cubicBezTo>
                  <a:cubicBezTo>
                    <a:pt x="32" y="72"/>
                    <a:pt x="41" y="60"/>
                    <a:pt x="54" y="53"/>
                  </a:cubicBezTo>
                  <a:cubicBezTo>
                    <a:pt x="62" y="48"/>
                    <a:pt x="71" y="46"/>
                    <a:pt x="79" y="46"/>
                  </a:cubicBezTo>
                  <a:cubicBezTo>
                    <a:pt x="87" y="46"/>
                    <a:pt x="94" y="47"/>
                    <a:pt x="101" y="50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28"/>
                    <a:pt x="101" y="28"/>
                    <a:pt x="101" y="28"/>
                  </a:cubicBezTo>
                  <a:cubicBezTo>
                    <a:pt x="97" y="30"/>
                    <a:pt x="93" y="31"/>
                    <a:pt x="89" y="31"/>
                  </a:cubicBezTo>
                  <a:cubicBezTo>
                    <a:pt x="84" y="31"/>
                    <a:pt x="79" y="29"/>
                    <a:pt x="74" y="27"/>
                  </a:cubicBezTo>
                  <a:cubicBezTo>
                    <a:pt x="64" y="21"/>
                    <a:pt x="58" y="11"/>
                    <a:pt x="58" y="0"/>
                  </a:cubicBezTo>
                </a:path>
              </a:pathLst>
            </a:custGeom>
            <a:solidFill>
              <a:srgbClr val="B61F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auto">
            <a:xfrm>
              <a:off x="5653" y="3678"/>
              <a:ext cx="105" cy="84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25" y="7"/>
                </a:cxn>
                <a:cxn ang="0">
                  <a:pos x="0" y="39"/>
                </a:cxn>
                <a:cxn ang="0">
                  <a:pos x="38" y="57"/>
                </a:cxn>
                <a:cxn ang="0">
                  <a:pos x="60" y="52"/>
                </a:cxn>
                <a:cxn ang="0">
                  <a:pos x="72" y="44"/>
                </a:cxn>
                <a:cxn ang="0">
                  <a:pos x="72" y="4"/>
                </a:cxn>
                <a:cxn ang="0">
                  <a:pos x="50" y="0"/>
                </a:cxn>
              </a:cxnLst>
              <a:rect l="0" t="0" r="r" b="b"/>
              <a:pathLst>
                <a:path w="72" h="57">
                  <a:moveTo>
                    <a:pt x="50" y="0"/>
                  </a:moveTo>
                  <a:cubicBezTo>
                    <a:pt x="42" y="0"/>
                    <a:pt x="33" y="2"/>
                    <a:pt x="25" y="7"/>
                  </a:cubicBezTo>
                  <a:cubicBezTo>
                    <a:pt x="12" y="14"/>
                    <a:pt x="3" y="26"/>
                    <a:pt x="0" y="39"/>
                  </a:cubicBezTo>
                  <a:cubicBezTo>
                    <a:pt x="10" y="50"/>
                    <a:pt x="24" y="57"/>
                    <a:pt x="38" y="57"/>
                  </a:cubicBezTo>
                  <a:cubicBezTo>
                    <a:pt x="46" y="57"/>
                    <a:pt x="53" y="55"/>
                    <a:pt x="60" y="5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65" y="1"/>
                    <a:pt x="58" y="0"/>
                    <a:pt x="50" y="0"/>
                  </a:cubicBezTo>
                </a:path>
              </a:pathLst>
            </a:custGeom>
            <a:solidFill>
              <a:srgbClr val="32326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Freeform 16"/>
            <p:cNvSpPr>
              <a:spLocks/>
            </p:cNvSpPr>
            <p:nvPr userDrawn="1"/>
          </p:nvSpPr>
          <p:spPr bwMode="auto">
            <a:xfrm>
              <a:off x="5696" y="3609"/>
              <a:ext cx="62" cy="4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"/>
                </a:cxn>
                <a:cxn ang="0">
                  <a:pos x="16" y="28"/>
                </a:cxn>
                <a:cxn ang="0">
                  <a:pos x="31" y="32"/>
                </a:cxn>
                <a:cxn ang="0">
                  <a:pos x="43" y="29"/>
                </a:cxn>
                <a:cxn ang="0">
                  <a:pos x="43" y="12"/>
                </a:cxn>
                <a:cxn ang="0">
                  <a:pos x="9" y="0"/>
                </a:cxn>
              </a:cxnLst>
              <a:rect l="0" t="0" r="r" b="b"/>
              <a:pathLst>
                <a:path w="43" h="32">
                  <a:moveTo>
                    <a:pt x="9" y="0"/>
                  </a:moveTo>
                  <a:cubicBezTo>
                    <a:pt x="6" y="0"/>
                    <a:pt x="3" y="0"/>
                    <a:pt x="0" y="1"/>
                  </a:cubicBezTo>
                  <a:cubicBezTo>
                    <a:pt x="0" y="12"/>
                    <a:pt x="6" y="22"/>
                    <a:pt x="16" y="28"/>
                  </a:cubicBezTo>
                  <a:cubicBezTo>
                    <a:pt x="21" y="30"/>
                    <a:pt x="26" y="32"/>
                    <a:pt x="31" y="32"/>
                  </a:cubicBezTo>
                  <a:cubicBezTo>
                    <a:pt x="35" y="32"/>
                    <a:pt x="39" y="31"/>
                    <a:pt x="43" y="29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34" y="4"/>
                    <a:pt x="22" y="0"/>
                    <a:pt x="9" y="0"/>
                  </a:cubicBezTo>
                </a:path>
              </a:pathLst>
            </a:custGeom>
            <a:solidFill>
              <a:srgbClr val="812F3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17" name="Picture 16" descr="bubbles on s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892480" y="5619690"/>
            <a:ext cx="251520" cy="473606"/>
          </a:xfrm>
          <a:prstGeom prst="rect">
            <a:avLst/>
          </a:prstGeom>
        </p:spPr>
      </p:pic>
      <p:sp>
        <p:nvSpPr>
          <p:cNvPr id="18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395536" y="2708920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671F"/>
              </a:buClr>
              <a:buSzTx/>
              <a:buFont typeface="Webdings" pitchFamily="18" charset="2"/>
              <a:buChar char=""/>
              <a:tabLst/>
              <a:defRPr lang="en-GB" sz="18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  <a:p>
            <a:pPr lvl="0"/>
            <a:endParaRPr lang="en-GB" dirty="0" smtClean="0"/>
          </a:p>
        </p:txBody>
      </p:sp>
      <p:sp>
        <p:nvSpPr>
          <p:cNvPr id="19" name="Content Placeholder 9"/>
          <p:cNvSpPr>
            <a:spLocks noGrp="1"/>
          </p:cNvSpPr>
          <p:nvPr>
            <p:ph sz="quarter" idx="18" hasCustomPrompt="1"/>
          </p:nvPr>
        </p:nvSpPr>
        <p:spPr>
          <a:xfrm>
            <a:off x="395536" y="2060848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7D700"/>
              </a:buClr>
              <a:buSzTx/>
              <a:buFontTx/>
              <a:buBlip>
                <a:blip r:embed="rId5"/>
              </a:buBlip>
              <a:tabLst/>
              <a:defRPr lang="en-GB" sz="24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</p:txBody>
      </p:sp>
      <p:sp>
        <p:nvSpPr>
          <p:cNvPr id="20" name="Content Placeholder 9"/>
          <p:cNvSpPr>
            <a:spLocks noGrp="1"/>
          </p:cNvSpPr>
          <p:nvPr>
            <p:ph sz="quarter" idx="19" hasCustomPrompt="1"/>
          </p:nvPr>
        </p:nvSpPr>
        <p:spPr>
          <a:xfrm>
            <a:off x="395536" y="4077072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0061"/>
              </a:buClr>
              <a:buSzTx/>
              <a:buFont typeface="Webdings" pitchFamily="18" charset="2"/>
              <a:buChar char=""/>
              <a:tabLst/>
              <a:defRPr lang="en-GB" sz="18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  <a:p>
            <a:pPr lvl="0"/>
            <a:endParaRPr lang="en-GB" dirty="0" smtClean="0"/>
          </a:p>
        </p:txBody>
      </p:sp>
      <p:sp>
        <p:nvSpPr>
          <p:cNvPr id="21" name="Content Placeholder 9"/>
          <p:cNvSpPr>
            <a:spLocks noGrp="1"/>
          </p:cNvSpPr>
          <p:nvPr>
            <p:ph sz="quarter" idx="20" hasCustomPrompt="1"/>
          </p:nvPr>
        </p:nvSpPr>
        <p:spPr>
          <a:xfrm>
            <a:off x="395536" y="3429000"/>
            <a:ext cx="5544616" cy="43204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7D700"/>
              </a:buClr>
              <a:buSzTx/>
              <a:buFontTx/>
              <a:buBlip>
                <a:blip r:embed="rId6"/>
              </a:buBlip>
              <a:tabLst/>
              <a:defRPr lang="en-GB" sz="2400" b="1" smtClean="0">
                <a:solidFill>
                  <a:srgbClr val="001E62"/>
                </a:solidFill>
              </a:defRPr>
            </a:lvl1pPr>
          </a:lstStyle>
          <a:p>
            <a:pPr lvl="0"/>
            <a:r>
              <a:rPr lang="en-GB" dirty="0" smtClean="0"/>
              <a:t>Place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peech Bubble exam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C210-7917-440F-BD84-981D613DE548}" type="datetimeFigureOut">
              <a:rPr lang="en-GB" smtClean="0"/>
              <a:pPr/>
              <a:t>16/07/2018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5" name="Group 65"/>
          <p:cNvGrpSpPr/>
          <p:nvPr userDrawn="1"/>
        </p:nvGrpSpPr>
        <p:grpSpPr>
          <a:xfrm>
            <a:off x="683568" y="2933295"/>
            <a:ext cx="2304256" cy="2289182"/>
            <a:chOff x="683568" y="2852936"/>
            <a:chExt cx="2304256" cy="2289182"/>
          </a:xfrm>
        </p:grpSpPr>
        <p:pic>
          <p:nvPicPr>
            <p:cNvPr id="6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3568" y="2852936"/>
              <a:ext cx="2304256" cy="2289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8" name="TextBox 67"/>
            <p:cNvSpPr txBox="1"/>
            <p:nvPr/>
          </p:nvSpPr>
          <p:spPr>
            <a:xfrm>
              <a:off x="1259632" y="3717032"/>
              <a:ext cx="129614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68"/>
          <p:cNvGrpSpPr/>
          <p:nvPr userDrawn="1"/>
        </p:nvGrpSpPr>
        <p:grpSpPr>
          <a:xfrm>
            <a:off x="2411760" y="413015"/>
            <a:ext cx="2859459" cy="2866646"/>
            <a:chOff x="2411760" y="332656"/>
            <a:chExt cx="2859459" cy="2866646"/>
          </a:xfrm>
        </p:grpSpPr>
        <p:pic>
          <p:nvPicPr>
            <p:cNvPr id="7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11760" y="332656"/>
              <a:ext cx="2859459" cy="286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1" name="TextBox 70"/>
            <p:cNvSpPr txBox="1"/>
            <p:nvPr/>
          </p:nvSpPr>
          <p:spPr>
            <a:xfrm>
              <a:off x="3275856" y="1556792"/>
              <a:ext cx="129614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71"/>
          <p:cNvGrpSpPr/>
          <p:nvPr userDrawn="1"/>
        </p:nvGrpSpPr>
        <p:grpSpPr>
          <a:xfrm>
            <a:off x="4644008" y="1421127"/>
            <a:ext cx="4644008" cy="4672169"/>
            <a:chOff x="4644008" y="1340768"/>
            <a:chExt cx="4644008" cy="4672169"/>
          </a:xfrm>
        </p:grpSpPr>
        <p:pic>
          <p:nvPicPr>
            <p:cNvPr id="7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4008" y="1340768"/>
              <a:ext cx="4644008" cy="4672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4" name="TextBox 73"/>
            <p:cNvSpPr txBox="1"/>
            <p:nvPr/>
          </p:nvSpPr>
          <p:spPr>
            <a:xfrm>
              <a:off x="6300192" y="3645024"/>
              <a:ext cx="129614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peech bubble exam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C210-7917-440F-BD84-981D613DE548}" type="datetimeFigureOut">
              <a:rPr lang="en-GB" smtClean="0"/>
              <a:pPr/>
              <a:t>16/07/2018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827584" y="404664"/>
            <a:ext cx="1512168" cy="1579219"/>
            <a:chOff x="1331640" y="908720"/>
            <a:chExt cx="1512168" cy="1579219"/>
          </a:xfrm>
        </p:grpSpPr>
        <p:grpSp>
          <p:nvGrpSpPr>
            <p:cNvPr id="8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</p:grpSpPr>
          <p:sp>
            <p:nvSpPr>
              <p:cNvPr id="6" name="Oval 5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solidFill>
                <a:srgbClr val="FFA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Isosceles Triangle 6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solidFill>
                <a:srgbClr val="FFA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TextBox 8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002060"/>
                  </a:solidFill>
                </a:rPr>
                <a:t>Text Here</a:t>
              </a:r>
              <a:endParaRPr lang="en-GB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0" name="Group 10"/>
          <p:cNvGrpSpPr/>
          <p:nvPr userDrawn="1"/>
        </p:nvGrpSpPr>
        <p:grpSpPr>
          <a:xfrm>
            <a:off x="827584" y="2168860"/>
            <a:ext cx="1512168" cy="1579219"/>
            <a:chOff x="1331640" y="908720"/>
            <a:chExt cx="1512168" cy="1579219"/>
          </a:xfrm>
          <a:solidFill>
            <a:srgbClr val="FF671F"/>
          </a:solidFill>
        </p:grpSpPr>
        <p:grpSp>
          <p:nvGrpSpPr>
            <p:cNvPr id="11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14" name="Oval 13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3" name="TextBox 12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5"/>
          <p:cNvGrpSpPr/>
          <p:nvPr userDrawn="1"/>
        </p:nvGrpSpPr>
        <p:grpSpPr>
          <a:xfrm>
            <a:off x="827584" y="3933056"/>
            <a:ext cx="1512168" cy="1579219"/>
            <a:chOff x="1331640" y="908720"/>
            <a:chExt cx="1512168" cy="1579219"/>
          </a:xfrm>
          <a:solidFill>
            <a:srgbClr val="CF4520"/>
          </a:solidFill>
        </p:grpSpPr>
        <p:grpSp>
          <p:nvGrpSpPr>
            <p:cNvPr id="16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19" name="Oval 18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Isosceles Triangle 19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" name="TextBox 17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20"/>
          <p:cNvGrpSpPr/>
          <p:nvPr userDrawn="1"/>
        </p:nvGrpSpPr>
        <p:grpSpPr>
          <a:xfrm>
            <a:off x="2771800" y="404664"/>
            <a:ext cx="1512168" cy="1579219"/>
            <a:chOff x="1331640" y="908720"/>
            <a:chExt cx="1512168" cy="1579219"/>
          </a:xfrm>
          <a:solidFill>
            <a:srgbClr val="97D700"/>
          </a:solidFill>
        </p:grpSpPr>
        <p:grpSp>
          <p:nvGrpSpPr>
            <p:cNvPr id="21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24" name="Oval 23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Isosceles Triangle 24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3" name="TextBox 22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002060"/>
                  </a:solidFill>
                </a:rPr>
                <a:t>Text Here</a:t>
              </a:r>
              <a:endParaRPr lang="en-GB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2" name="Group 25"/>
          <p:cNvGrpSpPr/>
          <p:nvPr userDrawn="1"/>
        </p:nvGrpSpPr>
        <p:grpSpPr>
          <a:xfrm>
            <a:off x="2771800" y="2168860"/>
            <a:ext cx="1512168" cy="1579219"/>
            <a:chOff x="1331640" y="908720"/>
            <a:chExt cx="1512168" cy="1579219"/>
          </a:xfrm>
          <a:solidFill>
            <a:srgbClr val="009639"/>
          </a:solidFill>
        </p:grpSpPr>
        <p:grpSp>
          <p:nvGrpSpPr>
            <p:cNvPr id="26" name="Group 26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29" name="Oval 28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Isosceles Triangle 29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" name="TextBox 27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30"/>
          <p:cNvGrpSpPr/>
          <p:nvPr userDrawn="1"/>
        </p:nvGrpSpPr>
        <p:grpSpPr>
          <a:xfrm>
            <a:off x="2771800" y="3933056"/>
            <a:ext cx="1512168" cy="1579219"/>
            <a:chOff x="1331640" y="908720"/>
            <a:chExt cx="1512168" cy="1579219"/>
          </a:xfrm>
          <a:solidFill>
            <a:srgbClr val="005151"/>
          </a:solidFill>
        </p:grpSpPr>
        <p:grpSp>
          <p:nvGrpSpPr>
            <p:cNvPr id="31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34" name="Oval 33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Isosceles Triangle 34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3" name="TextBox 32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35"/>
          <p:cNvGrpSpPr/>
          <p:nvPr userDrawn="1"/>
        </p:nvGrpSpPr>
        <p:grpSpPr>
          <a:xfrm>
            <a:off x="4716016" y="404664"/>
            <a:ext cx="1512168" cy="1579219"/>
            <a:chOff x="1331640" y="908720"/>
            <a:chExt cx="1512168" cy="1579219"/>
          </a:xfrm>
          <a:solidFill>
            <a:srgbClr val="008EAA"/>
          </a:solidFill>
        </p:grpSpPr>
        <p:grpSp>
          <p:nvGrpSpPr>
            <p:cNvPr id="36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39" name="Oval 38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Isosceles Triangle 39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8" name="TextBox 37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oup 40"/>
          <p:cNvGrpSpPr/>
          <p:nvPr userDrawn="1"/>
        </p:nvGrpSpPr>
        <p:grpSpPr>
          <a:xfrm>
            <a:off x="4716016" y="2168860"/>
            <a:ext cx="1512168" cy="1579219"/>
            <a:chOff x="1331640" y="908720"/>
            <a:chExt cx="1512168" cy="1579219"/>
          </a:xfrm>
          <a:solidFill>
            <a:srgbClr val="3A5DAE"/>
          </a:solidFill>
        </p:grpSpPr>
        <p:grpSp>
          <p:nvGrpSpPr>
            <p:cNvPr id="41" name="Group 41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44" name="Oval 43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Isosceles Triangle 44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3" name="TextBox 42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Group 45"/>
          <p:cNvGrpSpPr/>
          <p:nvPr userDrawn="1"/>
        </p:nvGrpSpPr>
        <p:grpSpPr>
          <a:xfrm>
            <a:off x="4716016" y="3933056"/>
            <a:ext cx="1512168" cy="1579219"/>
            <a:chOff x="1331640" y="908720"/>
            <a:chExt cx="1512168" cy="1579219"/>
          </a:xfrm>
          <a:solidFill>
            <a:srgbClr val="001E62"/>
          </a:solidFill>
        </p:grpSpPr>
        <p:grpSp>
          <p:nvGrpSpPr>
            <p:cNvPr id="46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49" name="Oval 48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Isosceles Triangle 49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8" name="TextBox 47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50"/>
          <p:cNvGrpSpPr/>
          <p:nvPr userDrawn="1"/>
        </p:nvGrpSpPr>
        <p:grpSpPr>
          <a:xfrm>
            <a:off x="6660232" y="404664"/>
            <a:ext cx="1512168" cy="1579219"/>
            <a:chOff x="1331640" y="908720"/>
            <a:chExt cx="1512168" cy="1579219"/>
          </a:xfrm>
          <a:solidFill>
            <a:srgbClr val="D0006F"/>
          </a:solidFill>
        </p:grpSpPr>
        <p:grpSp>
          <p:nvGrpSpPr>
            <p:cNvPr id="51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54" name="Oval 53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Isosceles Triangle 54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3" name="TextBox 52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5"/>
          <p:cNvGrpSpPr/>
          <p:nvPr userDrawn="1"/>
        </p:nvGrpSpPr>
        <p:grpSpPr>
          <a:xfrm>
            <a:off x="6660232" y="2168860"/>
            <a:ext cx="1512168" cy="1579219"/>
            <a:chOff x="1331640" y="908720"/>
            <a:chExt cx="1512168" cy="1579219"/>
          </a:xfrm>
          <a:solidFill>
            <a:srgbClr val="AA0061"/>
          </a:solidFill>
        </p:grpSpPr>
        <p:grpSp>
          <p:nvGrpSpPr>
            <p:cNvPr id="56" name="Group 56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59" name="Oval 58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Isosceles Triangle 59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TextBox 57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7" name="Group 60"/>
          <p:cNvGrpSpPr/>
          <p:nvPr userDrawn="1"/>
        </p:nvGrpSpPr>
        <p:grpSpPr>
          <a:xfrm>
            <a:off x="6660232" y="3933056"/>
            <a:ext cx="1512168" cy="1579219"/>
            <a:chOff x="1331640" y="908720"/>
            <a:chExt cx="1512168" cy="1579219"/>
          </a:xfrm>
          <a:solidFill>
            <a:srgbClr val="702F8A"/>
          </a:solidFill>
        </p:grpSpPr>
        <p:grpSp>
          <p:nvGrpSpPr>
            <p:cNvPr id="61" name="Group 7"/>
            <p:cNvGrpSpPr/>
            <p:nvPr userDrawn="1"/>
          </p:nvGrpSpPr>
          <p:grpSpPr>
            <a:xfrm>
              <a:off x="1331640" y="908720"/>
              <a:ext cx="1512168" cy="1579219"/>
              <a:chOff x="3131840" y="908720"/>
              <a:chExt cx="1512168" cy="1579219"/>
            </a:xfrm>
            <a:grpFill/>
          </p:grpSpPr>
          <p:sp>
            <p:nvSpPr>
              <p:cNvPr id="64" name="Oval 63"/>
              <p:cNvSpPr/>
              <p:nvPr userDrawn="1"/>
            </p:nvSpPr>
            <p:spPr>
              <a:xfrm>
                <a:off x="3131840" y="908720"/>
                <a:ext cx="1512168" cy="15121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Isosceles Triangle 64"/>
              <p:cNvSpPr/>
              <p:nvPr userDrawn="1"/>
            </p:nvSpPr>
            <p:spPr>
              <a:xfrm rot="-1680000">
                <a:off x="3302194" y="2127899"/>
                <a:ext cx="417646" cy="3600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3" name="TextBox 62"/>
            <p:cNvSpPr txBox="1"/>
            <p:nvPr userDrawn="1"/>
          </p:nvSpPr>
          <p:spPr>
            <a:xfrm>
              <a:off x="1547664" y="1484784"/>
              <a:ext cx="108012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Text Here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peech bubble examp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9C210-7917-440F-BD84-981D613DE548}" type="datetimeFigureOut">
              <a:rPr lang="en-GB" smtClean="0"/>
              <a:pPr/>
              <a:t>16/07/2018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7D77-A785-49E5-B62C-8DA40358CB5E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5" name="Group 13"/>
          <p:cNvGrpSpPr/>
          <p:nvPr userDrawn="1"/>
        </p:nvGrpSpPr>
        <p:grpSpPr>
          <a:xfrm>
            <a:off x="1475656" y="1268760"/>
            <a:ext cx="5904656" cy="818477"/>
            <a:chOff x="1619672" y="3068960"/>
            <a:chExt cx="5904656" cy="818477"/>
          </a:xfrm>
        </p:grpSpPr>
        <p:grpSp>
          <p:nvGrpSpPr>
            <p:cNvPr id="6" name="Group 13"/>
            <p:cNvGrpSpPr/>
            <p:nvPr/>
          </p:nvGrpSpPr>
          <p:grpSpPr>
            <a:xfrm>
              <a:off x="1619672" y="3068960"/>
              <a:ext cx="5904656" cy="818477"/>
              <a:chOff x="1619672" y="3015827"/>
              <a:chExt cx="5904656" cy="818477"/>
            </a:xfrm>
            <a:solidFill>
              <a:srgbClr val="001E62"/>
            </a:solidFill>
          </p:grpSpPr>
          <p:sp>
            <p:nvSpPr>
              <p:cNvPr id="17" name="Rounded Rectangle 16"/>
              <p:cNvSpPr/>
              <p:nvPr/>
            </p:nvSpPr>
            <p:spPr>
              <a:xfrm>
                <a:off x="1619672" y="3015827"/>
                <a:ext cx="5904656" cy="64807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10260000">
                <a:off x="1939157" y="3402610"/>
                <a:ext cx="375883" cy="431694"/>
              </a:xfrm>
              <a:custGeom>
                <a:avLst/>
                <a:gdLst>
                  <a:gd name="connsiteX0" fmla="*/ 0 w 432048"/>
                  <a:gd name="connsiteY0" fmla="*/ 360000 h 360000"/>
                  <a:gd name="connsiteX1" fmla="*/ 216024 w 432048"/>
                  <a:gd name="connsiteY1" fmla="*/ 0 h 360000"/>
                  <a:gd name="connsiteX2" fmla="*/ 432048 w 432048"/>
                  <a:gd name="connsiteY2" fmla="*/ 360000 h 360000"/>
                  <a:gd name="connsiteX3" fmla="*/ 0 w 432048"/>
                  <a:gd name="connsiteY3" fmla="*/ 360000 h 360000"/>
                  <a:gd name="connsiteX0" fmla="*/ 0 w 375883"/>
                  <a:gd name="connsiteY0" fmla="*/ 431694 h 431694"/>
                  <a:gd name="connsiteX1" fmla="*/ 159859 w 375883"/>
                  <a:gd name="connsiteY1" fmla="*/ 0 h 431694"/>
                  <a:gd name="connsiteX2" fmla="*/ 375883 w 375883"/>
                  <a:gd name="connsiteY2" fmla="*/ 360000 h 431694"/>
                  <a:gd name="connsiteX3" fmla="*/ 0 w 375883"/>
                  <a:gd name="connsiteY3" fmla="*/ 431694 h 431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5883" h="431694">
                    <a:moveTo>
                      <a:pt x="0" y="431694"/>
                    </a:moveTo>
                    <a:lnTo>
                      <a:pt x="159859" y="0"/>
                    </a:lnTo>
                    <a:lnTo>
                      <a:pt x="375883" y="360000"/>
                    </a:lnTo>
                    <a:lnTo>
                      <a:pt x="0" y="43169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691680" y="3203684"/>
              <a:ext cx="5688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bg1"/>
                  </a:solidFill>
                </a:rPr>
                <a:t>Text can be placed here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18"/>
          <p:cNvGrpSpPr/>
          <p:nvPr userDrawn="1"/>
        </p:nvGrpSpPr>
        <p:grpSpPr>
          <a:xfrm>
            <a:off x="1467272" y="3276600"/>
            <a:ext cx="2528664" cy="1394542"/>
            <a:chOff x="1619672" y="3068960"/>
            <a:chExt cx="2528664" cy="1394542"/>
          </a:xfrm>
        </p:grpSpPr>
        <p:grpSp>
          <p:nvGrpSpPr>
            <p:cNvPr id="8" name="Group 13"/>
            <p:cNvGrpSpPr/>
            <p:nvPr/>
          </p:nvGrpSpPr>
          <p:grpSpPr>
            <a:xfrm>
              <a:off x="1619672" y="3068960"/>
              <a:ext cx="2528664" cy="1394542"/>
              <a:chOff x="1619672" y="3015827"/>
              <a:chExt cx="2528664" cy="1394542"/>
            </a:xfrm>
            <a:solidFill>
              <a:srgbClr val="001E62"/>
            </a:solidFill>
          </p:grpSpPr>
          <p:sp>
            <p:nvSpPr>
              <p:cNvPr id="22" name="Rounded Rectangle 21"/>
              <p:cNvSpPr/>
              <p:nvPr/>
            </p:nvSpPr>
            <p:spPr>
              <a:xfrm>
                <a:off x="1619672" y="3015827"/>
                <a:ext cx="2528664" cy="1224136"/>
              </a:xfrm>
              <a:prstGeom prst="roundRect">
                <a:avLst>
                  <a:gd name="adj" fmla="val 1147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 22"/>
              <p:cNvSpPr/>
              <p:nvPr/>
            </p:nvSpPr>
            <p:spPr>
              <a:xfrm rot="10260000">
                <a:off x="1939157" y="3978675"/>
                <a:ext cx="375883" cy="431694"/>
              </a:xfrm>
              <a:custGeom>
                <a:avLst/>
                <a:gdLst>
                  <a:gd name="connsiteX0" fmla="*/ 0 w 432048"/>
                  <a:gd name="connsiteY0" fmla="*/ 360000 h 360000"/>
                  <a:gd name="connsiteX1" fmla="*/ 216024 w 432048"/>
                  <a:gd name="connsiteY1" fmla="*/ 0 h 360000"/>
                  <a:gd name="connsiteX2" fmla="*/ 432048 w 432048"/>
                  <a:gd name="connsiteY2" fmla="*/ 360000 h 360000"/>
                  <a:gd name="connsiteX3" fmla="*/ 0 w 432048"/>
                  <a:gd name="connsiteY3" fmla="*/ 360000 h 360000"/>
                  <a:gd name="connsiteX0" fmla="*/ 0 w 375883"/>
                  <a:gd name="connsiteY0" fmla="*/ 431694 h 431694"/>
                  <a:gd name="connsiteX1" fmla="*/ 159859 w 375883"/>
                  <a:gd name="connsiteY1" fmla="*/ 0 h 431694"/>
                  <a:gd name="connsiteX2" fmla="*/ 375883 w 375883"/>
                  <a:gd name="connsiteY2" fmla="*/ 360000 h 431694"/>
                  <a:gd name="connsiteX3" fmla="*/ 0 w 375883"/>
                  <a:gd name="connsiteY3" fmla="*/ 431694 h 431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5883" h="431694">
                    <a:moveTo>
                      <a:pt x="0" y="431694"/>
                    </a:moveTo>
                    <a:lnTo>
                      <a:pt x="159859" y="0"/>
                    </a:lnTo>
                    <a:lnTo>
                      <a:pt x="375883" y="360000"/>
                    </a:lnTo>
                    <a:lnTo>
                      <a:pt x="0" y="43169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700064" y="3203684"/>
              <a:ext cx="24122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bg1"/>
                  </a:solidFill>
                </a:rPr>
                <a:t>Text can be placed here</a:t>
              </a:r>
            </a:p>
            <a:p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23"/>
          <p:cNvGrpSpPr/>
          <p:nvPr userDrawn="1"/>
        </p:nvGrpSpPr>
        <p:grpSpPr>
          <a:xfrm>
            <a:off x="1475656" y="2276872"/>
            <a:ext cx="2520280" cy="818477"/>
            <a:chOff x="1619672" y="3068960"/>
            <a:chExt cx="2520280" cy="818477"/>
          </a:xfrm>
        </p:grpSpPr>
        <p:grpSp>
          <p:nvGrpSpPr>
            <p:cNvPr id="10" name="Group 24"/>
            <p:cNvGrpSpPr/>
            <p:nvPr/>
          </p:nvGrpSpPr>
          <p:grpSpPr>
            <a:xfrm>
              <a:off x="1619672" y="3068960"/>
              <a:ext cx="2520280" cy="818477"/>
              <a:chOff x="1619672" y="3015827"/>
              <a:chExt cx="2520280" cy="818477"/>
            </a:xfrm>
            <a:solidFill>
              <a:srgbClr val="001E62"/>
            </a:solidFill>
          </p:grpSpPr>
          <p:sp>
            <p:nvSpPr>
              <p:cNvPr id="27" name="Rounded Rectangle 26"/>
              <p:cNvSpPr/>
              <p:nvPr/>
            </p:nvSpPr>
            <p:spPr>
              <a:xfrm>
                <a:off x="1619672" y="3015827"/>
                <a:ext cx="2520280" cy="648072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 27"/>
              <p:cNvSpPr/>
              <p:nvPr/>
            </p:nvSpPr>
            <p:spPr>
              <a:xfrm rot="10260000">
                <a:off x="1939157" y="3402610"/>
                <a:ext cx="375883" cy="431694"/>
              </a:xfrm>
              <a:custGeom>
                <a:avLst/>
                <a:gdLst>
                  <a:gd name="connsiteX0" fmla="*/ 0 w 432048"/>
                  <a:gd name="connsiteY0" fmla="*/ 360000 h 360000"/>
                  <a:gd name="connsiteX1" fmla="*/ 216024 w 432048"/>
                  <a:gd name="connsiteY1" fmla="*/ 0 h 360000"/>
                  <a:gd name="connsiteX2" fmla="*/ 432048 w 432048"/>
                  <a:gd name="connsiteY2" fmla="*/ 360000 h 360000"/>
                  <a:gd name="connsiteX3" fmla="*/ 0 w 432048"/>
                  <a:gd name="connsiteY3" fmla="*/ 360000 h 360000"/>
                  <a:gd name="connsiteX0" fmla="*/ 0 w 375883"/>
                  <a:gd name="connsiteY0" fmla="*/ 431694 h 431694"/>
                  <a:gd name="connsiteX1" fmla="*/ 159859 w 375883"/>
                  <a:gd name="connsiteY1" fmla="*/ 0 h 431694"/>
                  <a:gd name="connsiteX2" fmla="*/ 375883 w 375883"/>
                  <a:gd name="connsiteY2" fmla="*/ 360000 h 431694"/>
                  <a:gd name="connsiteX3" fmla="*/ 0 w 375883"/>
                  <a:gd name="connsiteY3" fmla="*/ 431694 h 431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5883" h="431694">
                    <a:moveTo>
                      <a:pt x="0" y="431694"/>
                    </a:moveTo>
                    <a:lnTo>
                      <a:pt x="159859" y="0"/>
                    </a:lnTo>
                    <a:lnTo>
                      <a:pt x="375883" y="360000"/>
                    </a:lnTo>
                    <a:lnTo>
                      <a:pt x="0" y="43169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1691680" y="3203684"/>
              <a:ext cx="24122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chemeClr val="bg1"/>
                  </a:solidFill>
                </a:rPr>
                <a:t>Text can be placed here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95288" y="44450"/>
            <a:ext cx="84248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95288" y="1268413"/>
            <a:ext cx="8424862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59404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3227DF-2E11-49F9-82F9-018E67EF2144}" type="datetimeFigureOut">
              <a:rPr lang="en-GB"/>
              <a:pPr>
                <a:defRPr/>
              </a:pPr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C2427F-F4A4-43CE-8F55-1DDD519937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825" y="6021388"/>
            <a:ext cx="241935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6" name="Group 10"/>
          <p:cNvGrpSpPr>
            <a:grpSpLocks noChangeAspect="1"/>
          </p:cNvGrpSpPr>
          <p:nvPr/>
        </p:nvGrpSpPr>
        <p:grpSpPr bwMode="auto">
          <a:xfrm>
            <a:off x="0" y="5635625"/>
            <a:ext cx="9144000" cy="458788"/>
            <a:chOff x="0" y="3550"/>
            <a:chExt cx="5760" cy="289"/>
          </a:xfrm>
        </p:grpSpPr>
        <p:sp>
          <p:nvSpPr>
            <p:cNvPr id="2066" name="AutoShape 9"/>
            <p:cNvSpPr>
              <a:spLocks noChangeAspect="1" noChangeArrowheads="1" noTextEdit="1"/>
            </p:cNvSpPr>
            <p:nvPr userDrawn="1"/>
          </p:nvSpPr>
          <p:spPr bwMode="auto">
            <a:xfrm>
              <a:off x="4429" y="3550"/>
              <a:ext cx="1331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Line 11"/>
            <p:cNvSpPr>
              <a:spLocks noChangeShapeType="1"/>
            </p:cNvSpPr>
            <p:nvPr userDrawn="1"/>
          </p:nvSpPr>
          <p:spPr bwMode="auto">
            <a:xfrm>
              <a:off x="0" y="3664"/>
              <a:ext cx="5676" cy="0"/>
            </a:xfrm>
            <a:prstGeom prst="line">
              <a:avLst/>
            </a:prstGeom>
            <a:noFill/>
            <a:ln w="28575" cap="flat">
              <a:solidFill>
                <a:srgbClr val="191D63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n w="28575">
                  <a:solidFill>
                    <a:srgbClr val="001E62"/>
                  </a:solidFill>
                </a:ln>
                <a:latin typeface="+mn-lt"/>
                <a:cs typeface="+mn-cs"/>
              </a:endParaRPr>
            </a:p>
          </p:txBody>
        </p:sp>
        <p:sp>
          <p:nvSpPr>
            <p:cNvPr id="2068" name="Freeform 10"/>
            <p:cNvSpPr>
              <a:spLocks/>
            </p:cNvSpPr>
            <p:nvPr userDrawn="1"/>
          </p:nvSpPr>
          <p:spPr bwMode="auto">
            <a:xfrm>
              <a:off x="5633" y="3675"/>
              <a:ext cx="125" cy="164"/>
            </a:xfrm>
            <a:custGeom>
              <a:avLst/>
              <a:gdLst>
                <a:gd name="T0" fmla="*/ 39 w 86"/>
                <a:gd name="T1" fmla="*/ 9 h 112"/>
                <a:gd name="T2" fmla="*/ 13 w 86"/>
                <a:gd name="T3" fmla="*/ 65 h 112"/>
                <a:gd name="T4" fmla="*/ 0 w 86"/>
                <a:gd name="T5" fmla="*/ 81 h 112"/>
                <a:gd name="T6" fmla="*/ 21 w 86"/>
                <a:gd name="T7" fmla="*/ 84 h 112"/>
                <a:gd name="T8" fmla="*/ 86 w 86"/>
                <a:gd name="T9" fmla="*/ 102 h 112"/>
                <a:gd name="T10" fmla="*/ 86 w 86"/>
                <a:gd name="T11" fmla="*/ 6 h 112"/>
                <a:gd name="T12" fmla="*/ 39 w 86"/>
                <a:gd name="T13" fmla="*/ 9 h 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" h="112">
                  <a:moveTo>
                    <a:pt x="39" y="9"/>
                  </a:moveTo>
                  <a:cubicBezTo>
                    <a:pt x="18" y="20"/>
                    <a:pt x="9" y="43"/>
                    <a:pt x="13" y="65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35" y="105"/>
                    <a:pt x="63" y="112"/>
                    <a:pt x="86" y="102"/>
                  </a:cubicBezTo>
                  <a:cubicBezTo>
                    <a:pt x="86" y="6"/>
                    <a:pt x="86" y="6"/>
                    <a:pt x="86" y="6"/>
                  </a:cubicBezTo>
                  <a:cubicBezTo>
                    <a:pt x="71" y="0"/>
                    <a:pt x="54" y="0"/>
                    <a:pt x="39" y="9"/>
                  </a:cubicBezTo>
                </a:path>
              </a:pathLst>
            </a:custGeom>
            <a:solidFill>
              <a:srgbClr val="00AC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9" name="Freeform 11"/>
            <p:cNvSpPr>
              <a:spLocks/>
            </p:cNvSpPr>
            <p:nvPr userDrawn="1"/>
          </p:nvSpPr>
          <p:spPr bwMode="auto">
            <a:xfrm>
              <a:off x="5696" y="3551"/>
              <a:ext cx="62" cy="75"/>
            </a:xfrm>
            <a:custGeom>
              <a:avLst/>
              <a:gdLst>
                <a:gd name="T0" fmla="*/ 15 w 43"/>
                <a:gd name="T1" fmla="*/ 0 h 51"/>
                <a:gd name="T2" fmla="*/ 13 w 43"/>
                <a:gd name="T3" fmla="*/ 13 h 51"/>
                <a:gd name="T4" fmla="*/ 13 w 43"/>
                <a:gd name="T5" fmla="*/ 13 h 51"/>
                <a:gd name="T6" fmla="*/ 3 w 43"/>
                <a:gd name="T7" fmla="*/ 24 h 51"/>
                <a:gd name="T8" fmla="*/ 0 w 43"/>
                <a:gd name="T9" fmla="*/ 40 h 51"/>
                <a:gd name="T10" fmla="*/ 9 w 43"/>
                <a:gd name="T11" fmla="*/ 39 h 51"/>
                <a:gd name="T12" fmla="*/ 43 w 43"/>
                <a:gd name="T13" fmla="*/ 51 h 51"/>
                <a:gd name="T14" fmla="*/ 43 w 43"/>
                <a:gd name="T15" fmla="*/ 10 h 51"/>
                <a:gd name="T16" fmla="*/ 31 w 43"/>
                <a:gd name="T17" fmla="*/ 7 h 51"/>
                <a:gd name="T18" fmla="*/ 25 w 43"/>
                <a:gd name="T19" fmla="*/ 8 h 51"/>
                <a:gd name="T20" fmla="*/ 15 w 43"/>
                <a:gd name="T21" fmla="*/ 0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51">
                  <a:moveTo>
                    <a:pt x="15" y="0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9"/>
                    <a:pt x="0" y="34"/>
                    <a:pt x="0" y="40"/>
                  </a:cubicBezTo>
                  <a:cubicBezTo>
                    <a:pt x="3" y="39"/>
                    <a:pt x="6" y="39"/>
                    <a:pt x="9" y="39"/>
                  </a:cubicBezTo>
                  <a:cubicBezTo>
                    <a:pt x="22" y="39"/>
                    <a:pt x="34" y="43"/>
                    <a:pt x="43" y="51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39" y="8"/>
                    <a:pt x="35" y="7"/>
                    <a:pt x="31" y="7"/>
                  </a:cubicBezTo>
                  <a:cubicBezTo>
                    <a:pt x="29" y="7"/>
                    <a:pt x="27" y="8"/>
                    <a:pt x="25" y="8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96CA5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70" name="Freeform 12"/>
            <p:cNvSpPr>
              <a:spLocks/>
            </p:cNvSpPr>
            <p:nvPr userDrawn="1"/>
          </p:nvSpPr>
          <p:spPr bwMode="auto">
            <a:xfrm>
              <a:off x="5611" y="3610"/>
              <a:ext cx="147" cy="132"/>
            </a:xfrm>
            <a:custGeom>
              <a:avLst/>
              <a:gdLst>
                <a:gd name="T0" fmla="*/ 58 w 101"/>
                <a:gd name="T1" fmla="*/ 0 h 90"/>
                <a:gd name="T2" fmla="*/ 46 w 101"/>
                <a:gd name="T3" fmla="*/ 4 h 90"/>
                <a:gd name="T4" fmla="*/ 20 w 101"/>
                <a:gd name="T5" fmla="*/ 29 h 90"/>
                <a:gd name="T6" fmla="*/ 0 w 101"/>
                <a:gd name="T7" fmla="*/ 34 h 90"/>
                <a:gd name="T8" fmla="*/ 15 w 101"/>
                <a:gd name="T9" fmla="*/ 50 h 90"/>
                <a:gd name="T10" fmla="*/ 16 w 101"/>
                <a:gd name="T11" fmla="*/ 49 h 90"/>
                <a:gd name="T12" fmla="*/ 20 w 101"/>
                <a:gd name="T13" fmla="*/ 73 h 90"/>
                <a:gd name="T14" fmla="*/ 29 w 101"/>
                <a:gd name="T15" fmla="*/ 85 h 90"/>
                <a:gd name="T16" fmla="*/ 54 w 101"/>
                <a:gd name="T17" fmla="*/ 53 h 90"/>
                <a:gd name="T18" fmla="*/ 79 w 101"/>
                <a:gd name="T19" fmla="*/ 46 h 90"/>
                <a:gd name="T20" fmla="*/ 101 w 101"/>
                <a:gd name="T21" fmla="*/ 50 h 90"/>
                <a:gd name="T22" fmla="*/ 101 w 101"/>
                <a:gd name="T23" fmla="*/ 90 h 90"/>
                <a:gd name="T24" fmla="*/ 101 w 101"/>
                <a:gd name="T25" fmla="*/ 11 h 90"/>
                <a:gd name="T26" fmla="*/ 101 w 101"/>
                <a:gd name="T27" fmla="*/ 11 h 90"/>
                <a:gd name="T28" fmla="*/ 101 w 101"/>
                <a:gd name="T29" fmla="*/ 28 h 90"/>
                <a:gd name="T30" fmla="*/ 89 w 101"/>
                <a:gd name="T31" fmla="*/ 31 h 90"/>
                <a:gd name="T32" fmla="*/ 74 w 101"/>
                <a:gd name="T33" fmla="*/ 27 h 90"/>
                <a:gd name="T34" fmla="*/ 58 w 101"/>
                <a:gd name="T35" fmla="*/ 0 h 9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1" h="90">
                  <a:moveTo>
                    <a:pt x="58" y="0"/>
                  </a:moveTo>
                  <a:cubicBezTo>
                    <a:pt x="54" y="1"/>
                    <a:pt x="49" y="2"/>
                    <a:pt x="46" y="4"/>
                  </a:cubicBezTo>
                  <a:cubicBezTo>
                    <a:pt x="34" y="9"/>
                    <a:pt x="25" y="18"/>
                    <a:pt x="20" y="29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5" y="57"/>
                    <a:pt x="17" y="65"/>
                    <a:pt x="20" y="73"/>
                  </a:cubicBezTo>
                  <a:cubicBezTo>
                    <a:pt x="23" y="77"/>
                    <a:pt x="25" y="82"/>
                    <a:pt x="29" y="85"/>
                  </a:cubicBezTo>
                  <a:cubicBezTo>
                    <a:pt x="32" y="72"/>
                    <a:pt x="41" y="60"/>
                    <a:pt x="54" y="53"/>
                  </a:cubicBezTo>
                  <a:cubicBezTo>
                    <a:pt x="62" y="48"/>
                    <a:pt x="71" y="46"/>
                    <a:pt x="79" y="46"/>
                  </a:cubicBezTo>
                  <a:cubicBezTo>
                    <a:pt x="87" y="46"/>
                    <a:pt x="94" y="47"/>
                    <a:pt x="101" y="50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28"/>
                    <a:pt x="101" y="28"/>
                    <a:pt x="101" y="28"/>
                  </a:cubicBezTo>
                  <a:cubicBezTo>
                    <a:pt x="97" y="30"/>
                    <a:pt x="93" y="31"/>
                    <a:pt x="89" y="31"/>
                  </a:cubicBezTo>
                  <a:cubicBezTo>
                    <a:pt x="84" y="31"/>
                    <a:pt x="79" y="29"/>
                    <a:pt x="74" y="27"/>
                  </a:cubicBezTo>
                  <a:cubicBezTo>
                    <a:pt x="64" y="21"/>
                    <a:pt x="58" y="11"/>
                    <a:pt x="58" y="0"/>
                  </a:cubicBezTo>
                </a:path>
              </a:pathLst>
            </a:custGeom>
            <a:solidFill>
              <a:srgbClr val="B61F6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71" name="Freeform 13"/>
            <p:cNvSpPr>
              <a:spLocks/>
            </p:cNvSpPr>
            <p:nvPr userDrawn="1"/>
          </p:nvSpPr>
          <p:spPr bwMode="auto">
            <a:xfrm>
              <a:off x="5653" y="3678"/>
              <a:ext cx="105" cy="84"/>
            </a:xfrm>
            <a:custGeom>
              <a:avLst/>
              <a:gdLst>
                <a:gd name="T0" fmla="*/ 50 w 72"/>
                <a:gd name="T1" fmla="*/ 0 h 57"/>
                <a:gd name="T2" fmla="*/ 25 w 72"/>
                <a:gd name="T3" fmla="*/ 7 h 57"/>
                <a:gd name="T4" fmla="*/ 0 w 72"/>
                <a:gd name="T5" fmla="*/ 39 h 57"/>
                <a:gd name="T6" fmla="*/ 38 w 72"/>
                <a:gd name="T7" fmla="*/ 57 h 57"/>
                <a:gd name="T8" fmla="*/ 60 w 72"/>
                <a:gd name="T9" fmla="*/ 52 h 57"/>
                <a:gd name="T10" fmla="*/ 72 w 72"/>
                <a:gd name="T11" fmla="*/ 44 h 57"/>
                <a:gd name="T12" fmla="*/ 72 w 72"/>
                <a:gd name="T13" fmla="*/ 4 h 57"/>
                <a:gd name="T14" fmla="*/ 50 w 72"/>
                <a:gd name="T15" fmla="*/ 0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" h="57">
                  <a:moveTo>
                    <a:pt x="50" y="0"/>
                  </a:moveTo>
                  <a:cubicBezTo>
                    <a:pt x="42" y="0"/>
                    <a:pt x="33" y="2"/>
                    <a:pt x="25" y="7"/>
                  </a:cubicBezTo>
                  <a:cubicBezTo>
                    <a:pt x="12" y="14"/>
                    <a:pt x="3" y="26"/>
                    <a:pt x="0" y="39"/>
                  </a:cubicBezTo>
                  <a:cubicBezTo>
                    <a:pt x="10" y="50"/>
                    <a:pt x="24" y="57"/>
                    <a:pt x="38" y="57"/>
                  </a:cubicBezTo>
                  <a:cubicBezTo>
                    <a:pt x="46" y="57"/>
                    <a:pt x="53" y="55"/>
                    <a:pt x="60" y="5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65" y="1"/>
                    <a:pt x="58" y="0"/>
                    <a:pt x="50" y="0"/>
                  </a:cubicBezTo>
                </a:path>
              </a:pathLst>
            </a:custGeom>
            <a:solidFill>
              <a:srgbClr val="32326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72" name="Freeform 14"/>
            <p:cNvSpPr>
              <a:spLocks/>
            </p:cNvSpPr>
            <p:nvPr userDrawn="1"/>
          </p:nvSpPr>
          <p:spPr bwMode="auto">
            <a:xfrm>
              <a:off x="5696" y="3609"/>
              <a:ext cx="62" cy="47"/>
            </a:xfrm>
            <a:custGeom>
              <a:avLst/>
              <a:gdLst>
                <a:gd name="T0" fmla="*/ 9 w 43"/>
                <a:gd name="T1" fmla="*/ 0 h 32"/>
                <a:gd name="T2" fmla="*/ 0 w 43"/>
                <a:gd name="T3" fmla="*/ 1 h 32"/>
                <a:gd name="T4" fmla="*/ 16 w 43"/>
                <a:gd name="T5" fmla="*/ 28 h 32"/>
                <a:gd name="T6" fmla="*/ 31 w 43"/>
                <a:gd name="T7" fmla="*/ 32 h 32"/>
                <a:gd name="T8" fmla="*/ 43 w 43"/>
                <a:gd name="T9" fmla="*/ 29 h 32"/>
                <a:gd name="T10" fmla="*/ 43 w 43"/>
                <a:gd name="T11" fmla="*/ 12 h 32"/>
                <a:gd name="T12" fmla="*/ 9 w 43"/>
                <a:gd name="T13" fmla="*/ 0 h 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" h="32">
                  <a:moveTo>
                    <a:pt x="9" y="0"/>
                  </a:moveTo>
                  <a:cubicBezTo>
                    <a:pt x="6" y="0"/>
                    <a:pt x="3" y="0"/>
                    <a:pt x="0" y="1"/>
                  </a:cubicBezTo>
                  <a:cubicBezTo>
                    <a:pt x="0" y="12"/>
                    <a:pt x="6" y="22"/>
                    <a:pt x="16" y="28"/>
                  </a:cubicBezTo>
                  <a:cubicBezTo>
                    <a:pt x="21" y="30"/>
                    <a:pt x="26" y="32"/>
                    <a:pt x="31" y="32"/>
                  </a:cubicBezTo>
                  <a:cubicBezTo>
                    <a:pt x="35" y="32"/>
                    <a:pt x="39" y="31"/>
                    <a:pt x="43" y="29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34" y="4"/>
                    <a:pt x="22" y="0"/>
                    <a:pt x="9" y="0"/>
                  </a:cubicBezTo>
                </a:path>
              </a:pathLst>
            </a:custGeom>
            <a:solidFill>
              <a:srgbClr val="812F3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2057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825" y="6021388"/>
            <a:ext cx="241935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8" name="Group 10"/>
          <p:cNvGrpSpPr>
            <a:grpSpLocks noChangeAspect="1"/>
          </p:cNvGrpSpPr>
          <p:nvPr userDrawn="1"/>
        </p:nvGrpSpPr>
        <p:grpSpPr bwMode="auto">
          <a:xfrm>
            <a:off x="0" y="5635625"/>
            <a:ext cx="9144000" cy="458788"/>
            <a:chOff x="0" y="3550"/>
            <a:chExt cx="5760" cy="289"/>
          </a:xfrm>
        </p:grpSpPr>
        <p:sp>
          <p:nvSpPr>
            <p:cNvPr id="2059" name="AutoShape 9"/>
            <p:cNvSpPr>
              <a:spLocks noChangeAspect="1" noChangeArrowheads="1" noTextEdit="1"/>
            </p:cNvSpPr>
            <p:nvPr userDrawn="1"/>
          </p:nvSpPr>
          <p:spPr bwMode="auto">
            <a:xfrm>
              <a:off x="4429" y="3550"/>
              <a:ext cx="1331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Line 11"/>
            <p:cNvSpPr>
              <a:spLocks noChangeShapeType="1"/>
            </p:cNvSpPr>
            <p:nvPr userDrawn="1"/>
          </p:nvSpPr>
          <p:spPr bwMode="auto">
            <a:xfrm>
              <a:off x="0" y="3664"/>
              <a:ext cx="5676" cy="0"/>
            </a:xfrm>
            <a:prstGeom prst="line">
              <a:avLst/>
            </a:prstGeom>
            <a:noFill/>
            <a:ln w="28575" cap="flat">
              <a:solidFill>
                <a:srgbClr val="191D63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n w="28575">
                  <a:solidFill>
                    <a:srgbClr val="001E62"/>
                  </a:solidFill>
                </a:ln>
                <a:latin typeface="+mn-lt"/>
                <a:cs typeface="+mn-cs"/>
              </a:endParaRPr>
            </a:p>
          </p:txBody>
        </p:sp>
        <p:sp>
          <p:nvSpPr>
            <p:cNvPr id="2061" name="Freeform 19"/>
            <p:cNvSpPr>
              <a:spLocks/>
            </p:cNvSpPr>
            <p:nvPr userDrawn="1"/>
          </p:nvSpPr>
          <p:spPr bwMode="auto">
            <a:xfrm>
              <a:off x="5633" y="3675"/>
              <a:ext cx="125" cy="164"/>
            </a:xfrm>
            <a:custGeom>
              <a:avLst/>
              <a:gdLst>
                <a:gd name="T0" fmla="*/ 39 w 86"/>
                <a:gd name="T1" fmla="*/ 9 h 112"/>
                <a:gd name="T2" fmla="*/ 13 w 86"/>
                <a:gd name="T3" fmla="*/ 65 h 112"/>
                <a:gd name="T4" fmla="*/ 0 w 86"/>
                <a:gd name="T5" fmla="*/ 81 h 112"/>
                <a:gd name="T6" fmla="*/ 21 w 86"/>
                <a:gd name="T7" fmla="*/ 84 h 112"/>
                <a:gd name="T8" fmla="*/ 86 w 86"/>
                <a:gd name="T9" fmla="*/ 102 h 112"/>
                <a:gd name="T10" fmla="*/ 86 w 86"/>
                <a:gd name="T11" fmla="*/ 6 h 112"/>
                <a:gd name="T12" fmla="*/ 39 w 86"/>
                <a:gd name="T13" fmla="*/ 9 h 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" h="112">
                  <a:moveTo>
                    <a:pt x="39" y="9"/>
                  </a:moveTo>
                  <a:cubicBezTo>
                    <a:pt x="18" y="20"/>
                    <a:pt x="9" y="43"/>
                    <a:pt x="13" y="65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35" y="105"/>
                    <a:pt x="63" y="112"/>
                    <a:pt x="86" y="102"/>
                  </a:cubicBezTo>
                  <a:cubicBezTo>
                    <a:pt x="86" y="6"/>
                    <a:pt x="86" y="6"/>
                    <a:pt x="86" y="6"/>
                  </a:cubicBezTo>
                  <a:cubicBezTo>
                    <a:pt x="71" y="0"/>
                    <a:pt x="54" y="0"/>
                    <a:pt x="39" y="9"/>
                  </a:cubicBezTo>
                </a:path>
              </a:pathLst>
            </a:custGeom>
            <a:solidFill>
              <a:srgbClr val="00AC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2" name="Freeform 20"/>
            <p:cNvSpPr>
              <a:spLocks/>
            </p:cNvSpPr>
            <p:nvPr userDrawn="1"/>
          </p:nvSpPr>
          <p:spPr bwMode="auto">
            <a:xfrm>
              <a:off x="5696" y="3551"/>
              <a:ext cx="62" cy="75"/>
            </a:xfrm>
            <a:custGeom>
              <a:avLst/>
              <a:gdLst>
                <a:gd name="T0" fmla="*/ 15 w 43"/>
                <a:gd name="T1" fmla="*/ 0 h 51"/>
                <a:gd name="T2" fmla="*/ 13 w 43"/>
                <a:gd name="T3" fmla="*/ 13 h 51"/>
                <a:gd name="T4" fmla="*/ 13 w 43"/>
                <a:gd name="T5" fmla="*/ 13 h 51"/>
                <a:gd name="T6" fmla="*/ 3 w 43"/>
                <a:gd name="T7" fmla="*/ 24 h 51"/>
                <a:gd name="T8" fmla="*/ 0 w 43"/>
                <a:gd name="T9" fmla="*/ 40 h 51"/>
                <a:gd name="T10" fmla="*/ 9 w 43"/>
                <a:gd name="T11" fmla="*/ 39 h 51"/>
                <a:gd name="T12" fmla="*/ 43 w 43"/>
                <a:gd name="T13" fmla="*/ 51 h 51"/>
                <a:gd name="T14" fmla="*/ 43 w 43"/>
                <a:gd name="T15" fmla="*/ 10 h 51"/>
                <a:gd name="T16" fmla="*/ 31 w 43"/>
                <a:gd name="T17" fmla="*/ 7 h 51"/>
                <a:gd name="T18" fmla="*/ 25 w 43"/>
                <a:gd name="T19" fmla="*/ 8 h 51"/>
                <a:gd name="T20" fmla="*/ 15 w 43"/>
                <a:gd name="T21" fmla="*/ 0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51">
                  <a:moveTo>
                    <a:pt x="15" y="0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9"/>
                    <a:pt x="0" y="34"/>
                    <a:pt x="0" y="40"/>
                  </a:cubicBezTo>
                  <a:cubicBezTo>
                    <a:pt x="3" y="39"/>
                    <a:pt x="6" y="39"/>
                    <a:pt x="9" y="39"/>
                  </a:cubicBezTo>
                  <a:cubicBezTo>
                    <a:pt x="22" y="39"/>
                    <a:pt x="34" y="43"/>
                    <a:pt x="43" y="51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39" y="8"/>
                    <a:pt x="35" y="7"/>
                    <a:pt x="31" y="7"/>
                  </a:cubicBezTo>
                  <a:cubicBezTo>
                    <a:pt x="29" y="7"/>
                    <a:pt x="27" y="8"/>
                    <a:pt x="25" y="8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96CA5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3" name="Freeform 21"/>
            <p:cNvSpPr>
              <a:spLocks/>
            </p:cNvSpPr>
            <p:nvPr userDrawn="1"/>
          </p:nvSpPr>
          <p:spPr bwMode="auto">
            <a:xfrm>
              <a:off x="5611" y="3610"/>
              <a:ext cx="147" cy="132"/>
            </a:xfrm>
            <a:custGeom>
              <a:avLst/>
              <a:gdLst>
                <a:gd name="T0" fmla="*/ 58 w 101"/>
                <a:gd name="T1" fmla="*/ 0 h 90"/>
                <a:gd name="T2" fmla="*/ 46 w 101"/>
                <a:gd name="T3" fmla="*/ 4 h 90"/>
                <a:gd name="T4" fmla="*/ 20 w 101"/>
                <a:gd name="T5" fmla="*/ 29 h 90"/>
                <a:gd name="T6" fmla="*/ 0 w 101"/>
                <a:gd name="T7" fmla="*/ 34 h 90"/>
                <a:gd name="T8" fmla="*/ 15 w 101"/>
                <a:gd name="T9" fmla="*/ 50 h 90"/>
                <a:gd name="T10" fmla="*/ 16 w 101"/>
                <a:gd name="T11" fmla="*/ 49 h 90"/>
                <a:gd name="T12" fmla="*/ 20 w 101"/>
                <a:gd name="T13" fmla="*/ 73 h 90"/>
                <a:gd name="T14" fmla="*/ 29 w 101"/>
                <a:gd name="T15" fmla="*/ 85 h 90"/>
                <a:gd name="T16" fmla="*/ 54 w 101"/>
                <a:gd name="T17" fmla="*/ 53 h 90"/>
                <a:gd name="T18" fmla="*/ 79 w 101"/>
                <a:gd name="T19" fmla="*/ 46 h 90"/>
                <a:gd name="T20" fmla="*/ 101 w 101"/>
                <a:gd name="T21" fmla="*/ 50 h 90"/>
                <a:gd name="T22" fmla="*/ 101 w 101"/>
                <a:gd name="T23" fmla="*/ 90 h 90"/>
                <a:gd name="T24" fmla="*/ 101 w 101"/>
                <a:gd name="T25" fmla="*/ 11 h 90"/>
                <a:gd name="T26" fmla="*/ 101 w 101"/>
                <a:gd name="T27" fmla="*/ 11 h 90"/>
                <a:gd name="T28" fmla="*/ 101 w 101"/>
                <a:gd name="T29" fmla="*/ 28 h 90"/>
                <a:gd name="T30" fmla="*/ 89 w 101"/>
                <a:gd name="T31" fmla="*/ 31 h 90"/>
                <a:gd name="T32" fmla="*/ 74 w 101"/>
                <a:gd name="T33" fmla="*/ 27 h 90"/>
                <a:gd name="T34" fmla="*/ 58 w 101"/>
                <a:gd name="T35" fmla="*/ 0 h 9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1" h="90">
                  <a:moveTo>
                    <a:pt x="58" y="0"/>
                  </a:moveTo>
                  <a:cubicBezTo>
                    <a:pt x="54" y="1"/>
                    <a:pt x="49" y="2"/>
                    <a:pt x="46" y="4"/>
                  </a:cubicBezTo>
                  <a:cubicBezTo>
                    <a:pt x="34" y="9"/>
                    <a:pt x="25" y="18"/>
                    <a:pt x="20" y="29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5" y="57"/>
                    <a:pt x="17" y="65"/>
                    <a:pt x="20" y="73"/>
                  </a:cubicBezTo>
                  <a:cubicBezTo>
                    <a:pt x="23" y="77"/>
                    <a:pt x="25" y="82"/>
                    <a:pt x="29" y="85"/>
                  </a:cubicBezTo>
                  <a:cubicBezTo>
                    <a:pt x="32" y="72"/>
                    <a:pt x="41" y="60"/>
                    <a:pt x="54" y="53"/>
                  </a:cubicBezTo>
                  <a:cubicBezTo>
                    <a:pt x="62" y="48"/>
                    <a:pt x="71" y="46"/>
                    <a:pt x="79" y="46"/>
                  </a:cubicBezTo>
                  <a:cubicBezTo>
                    <a:pt x="87" y="46"/>
                    <a:pt x="94" y="47"/>
                    <a:pt x="101" y="50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1" y="28"/>
                    <a:pt x="101" y="28"/>
                    <a:pt x="101" y="28"/>
                  </a:cubicBezTo>
                  <a:cubicBezTo>
                    <a:pt x="97" y="30"/>
                    <a:pt x="93" y="31"/>
                    <a:pt x="89" y="31"/>
                  </a:cubicBezTo>
                  <a:cubicBezTo>
                    <a:pt x="84" y="31"/>
                    <a:pt x="79" y="29"/>
                    <a:pt x="74" y="27"/>
                  </a:cubicBezTo>
                  <a:cubicBezTo>
                    <a:pt x="64" y="21"/>
                    <a:pt x="58" y="11"/>
                    <a:pt x="58" y="0"/>
                  </a:cubicBezTo>
                </a:path>
              </a:pathLst>
            </a:custGeom>
            <a:solidFill>
              <a:srgbClr val="B61F6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4" name="Freeform 22"/>
            <p:cNvSpPr>
              <a:spLocks/>
            </p:cNvSpPr>
            <p:nvPr userDrawn="1"/>
          </p:nvSpPr>
          <p:spPr bwMode="auto">
            <a:xfrm>
              <a:off x="5653" y="3678"/>
              <a:ext cx="105" cy="84"/>
            </a:xfrm>
            <a:custGeom>
              <a:avLst/>
              <a:gdLst>
                <a:gd name="T0" fmla="*/ 50 w 72"/>
                <a:gd name="T1" fmla="*/ 0 h 57"/>
                <a:gd name="T2" fmla="*/ 25 w 72"/>
                <a:gd name="T3" fmla="*/ 7 h 57"/>
                <a:gd name="T4" fmla="*/ 0 w 72"/>
                <a:gd name="T5" fmla="*/ 39 h 57"/>
                <a:gd name="T6" fmla="*/ 38 w 72"/>
                <a:gd name="T7" fmla="*/ 57 h 57"/>
                <a:gd name="T8" fmla="*/ 60 w 72"/>
                <a:gd name="T9" fmla="*/ 52 h 57"/>
                <a:gd name="T10" fmla="*/ 72 w 72"/>
                <a:gd name="T11" fmla="*/ 44 h 57"/>
                <a:gd name="T12" fmla="*/ 72 w 72"/>
                <a:gd name="T13" fmla="*/ 4 h 57"/>
                <a:gd name="T14" fmla="*/ 50 w 72"/>
                <a:gd name="T15" fmla="*/ 0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2" h="57">
                  <a:moveTo>
                    <a:pt x="50" y="0"/>
                  </a:moveTo>
                  <a:cubicBezTo>
                    <a:pt x="42" y="0"/>
                    <a:pt x="33" y="2"/>
                    <a:pt x="25" y="7"/>
                  </a:cubicBezTo>
                  <a:cubicBezTo>
                    <a:pt x="12" y="14"/>
                    <a:pt x="3" y="26"/>
                    <a:pt x="0" y="39"/>
                  </a:cubicBezTo>
                  <a:cubicBezTo>
                    <a:pt x="10" y="50"/>
                    <a:pt x="24" y="57"/>
                    <a:pt x="38" y="57"/>
                  </a:cubicBezTo>
                  <a:cubicBezTo>
                    <a:pt x="46" y="57"/>
                    <a:pt x="53" y="55"/>
                    <a:pt x="60" y="5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65" y="1"/>
                    <a:pt x="58" y="0"/>
                    <a:pt x="50" y="0"/>
                  </a:cubicBezTo>
                </a:path>
              </a:pathLst>
            </a:custGeom>
            <a:solidFill>
              <a:srgbClr val="32326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5" name="Freeform 23"/>
            <p:cNvSpPr>
              <a:spLocks/>
            </p:cNvSpPr>
            <p:nvPr userDrawn="1"/>
          </p:nvSpPr>
          <p:spPr bwMode="auto">
            <a:xfrm>
              <a:off x="5696" y="3609"/>
              <a:ext cx="62" cy="47"/>
            </a:xfrm>
            <a:custGeom>
              <a:avLst/>
              <a:gdLst>
                <a:gd name="T0" fmla="*/ 9 w 43"/>
                <a:gd name="T1" fmla="*/ 0 h 32"/>
                <a:gd name="T2" fmla="*/ 0 w 43"/>
                <a:gd name="T3" fmla="*/ 1 h 32"/>
                <a:gd name="T4" fmla="*/ 16 w 43"/>
                <a:gd name="T5" fmla="*/ 28 h 32"/>
                <a:gd name="T6" fmla="*/ 31 w 43"/>
                <a:gd name="T7" fmla="*/ 32 h 32"/>
                <a:gd name="T8" fmla="*/ 43 w 43"/>
                <a:gd name="T9" fmla="*/ 29 h 32"/>
                <a:gd name="T10" fmla="*/ 43 w 43"/>
                <a:gd name="T11" fmla="*/ 12 h 32"/>
                <a:gd name="T12" fmla="*/ 9 w 43"/>
                <a:gd name="T13" fmla="*/ 0 h 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" h="32">
                  <a:moveTo>
                    <a:pt x="9" y="0"/>
                  </a:moveTo>
                  <a:cubicBezTo>
                    <a:pt x="6" y="0"/>
                    <a:pt x="3" y="0"/>
                    <a:pt x="0" y="1"/>
                  </a:cubicBezTo>
                  <a:cubicBezTo>
                    <a:pt x="0" y="12"/>
                    <a:pt x="6" y="22"/>
                    <a:pt x="16" y="28"/>
                  </a:cubicBezTo>
                  <a:cubicBezTo>
                    <a:pt x="21" y="30"/>
                    <a:pt x="26" y="32"/>
                    <a:pt x="31" y="32"/>
                  </a:cubicBezTo>
                  <a:cubicBezTo>
                    <a:pt x="35" y="32"/>
                    <a:pt x="39" y="31"/>
                    <a:pt x="43" y="29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34" y="4"/>
                    <a:pt x="22" y="0"/>
                    <a:pt x="9" y="0"/>
                  </a:cubicBezTo>
                </a:path>
              </a:pathLst>
            </a:custGeom>
            <a:solidFill>
              <a:srgbClr val="812F3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4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00963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9639"/>
          </a:solidFill>
          <a:latin typeface="Calibri" pitchFamily="34" charset="0"/>
        </a:defRPr>
      </a:lvl9pPr>
    </p:titleStyle>
    <p:bodyStyle>
      <a:lvl1pPr marL="285750" indent="-285750" algn="l" rtl="0" fontAlgn="base">
        <a:spcBef>
          <a:spcPct val="20000"/>
        </a:spcBef>
        <a:spcAft>
          <a:spcPct val="0"/>
        </a:spcAft>
        <a:buFontTx/>
        <a:buBlip>
          <a:blip r:embed="rId14"/>
        </a:buBlip>
        <a:defRPr sz="2400" b="1" kern="1200">
          <a:solidFill>
            <a:srgbClr val="001E62"/>
          </a:solidFill>
          <a:latin typeface="+mn-lt"/>
          <a:ea typeface="+mn-ea"/>
          <a:cs typeface="+mn-cs"/>
        </a:defRPr>
      </a:lvl1pPr>
      <a:lvl2pPr marL="457200" algn="l" rtl="0" fontAlgn="base">
        <a:spcBef>
          <a:spcPct val="20000"/>
        </a:spcBef>
        <a:spcAft>
          <a:spcPct val="0"/>
        </a:spcAft>
        <a:buFont typeface="Arial" charset="0"/>
        <a:defRPr sz="16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9"/>
          <a:stretch/>
        </p:blipFill>
        <p:spPr>
          <a:xfrm>
            <a:off x="0" y="0"/>
            <a:ext cx="9144000" cy="5805264"/>
          </a:xfrm>
          <a:prstGeom prst="rect">
            <a:avLst/>
          </a:prstGeom>
        </p:spPr>
      </p:pic>
      <p:sp>
        <p:nvSpPr>
          <p:cNvPr id="7" name="Freeform 6"/>
          <p:cNvSpPr>
            <a:spLocks/>
          </p:cNvSpPr>
          <p:nvPr/>
        </p:nvSpPr>
        <p:spPr bwMode="auto">
          <a:xfrm>
            <a:off x="-756592" y="-315416"/>
            <a:ext cx="3600400" cy="3528392"/>
          </a:xfrm>
          <a:custGeom>
            <a:avLst/>
            <a:gdLst/>
            <a:ahLst/>
            <a:cxnLst>
              <a:cxn ang="0">
                <a:pos x="622" y="629"/>
              </a:cxn>
              <a:cxn ang="0">
                <a:pos x="733" y="359"/>
              </a:cxn>
              <a:cxn ang="0">
                <a:pos x="358" y="3"/>
              </a:cxn>
              <a:cxn ang="0">
                <a:pos x="7" y="370"/>
              </a:cxn>
              <a:cxn ang="0">
                <a:pos x="382" y="726"/>
              </a:cxn>
              <a:cxn ang="0">
                <a:pos x="498" y="705"/>
              </a:cxn>
              <a:cxn ang="0">
                <a:pos x="636" y="776"/>
              </a:cxn>
              <a:cxn ang="0">
                <a:pos x="622" y="629"/>
              </a:cxn>
            </a:cxnLst>
            <a:rect l="0" t="0" r="r" b="b"/>
            <a:pathLst>
              <a:path w="736" h="776">
                <a:moveTo>
                  <a:pt x="622" y="629"/>
                </a:moveTo>
                <a:cubicBezTo>
                  <a:pt x="693" y="562"/>
                  <a:pt x="736" y="466"/>
                  <a:pt x="733" y="359"/>
                </a:cubicBezTo>
                <a:cubicBezTo>
                  <a:pt x="726" y="160"/>
                  <a:pt x="558" y="0"/>
                  <a:pt x="358" y="3"/>
                </a:cubicBezTo>
                <a:cubicBezTo>
                  <a:pt x="158" y="6"/>
                  <a:pt x="0" y="170"/>
                  <a:pt x="7" y="370"/>
                </a:cubicBezTo>
                <a:cubicBezTo>
                  <a:pt x="13" y="570"/>
                  <a:pt x="181" y="729"/>
                  <a:pt x="382" y="726"/>
                </a:cubicBezTo>
                <a:cubicBezTo>
                  <a:pt x="423" y="726"/>
                  <a:pt x="462" y="718"/>
                  <a:pt x="498" y="705"/>
                </a:cubicBezTo>
                <a:cubicBezTo>
                  <a:pt x="636" y="776"/>
                  <a:pt x="636" y="776"/>
                  <a:pt x="636" y="776"/>
                </a:cubicBezTo>
                <a:lnTo>
                  <a:pt x="622" y="629"/>
                </a:lnTo>
                <a:close/>
              </a:path>
            </a:pathLst>
          </a:custGeom>
          <a:solidFill>
            <a:srgbClr val="FFA300">
              <a:alpha val="74902"/>
            </a:srgbClr>
          </a:solidFill>
          <a:ln w="14288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-612576" y="-459432"/>
            <a:ext cx="3600400" cy="3528392"/>
          </a:xfrm>
          <a:custGeom>
            <a:avLst/>
            <a:gdLst/>
            <a:ahLst/>
            <a:cxnLst>
              <a:cxn ang="0">
                <a:pos x="622" y="629"/>
              </a:cxn>
              <a:cxn ang="0">
                <a:pos x="733" y="359"/>
              </a:cxn>
              <a:cxn ang="0">
                <a:pos x="358" y="3"/>
              </a:cxn>
              <a:cxn ang="0">
                <a:pos x="7" y="370"/>
              </a:cxn>
              <a:cxn ang="0">
                <a:pos x="382" y="726"/>
              </a:cxn>
              <a:cxn ang="0">
                <a:pos x="498" y="705"/>
              </a:cxn>
              <a:cxn ang="0">
                <a:pos x="636" y="776"/>
              </a:cxn>
              <a:cxn ang="0">
                <a:pos x="622" y="629"/>
              </a:cxn>
            </a:cxnLst>
            <a:rect l="0" t="0" r="r" b="b"/>
            <a:pathLst>
              <a:path w="736" h="776">
                <a:moveTo>
                  <a:pt x="622" y="629"/>
                </a:moveTo>
                <a:cubicBezTo>
                  <a:pt x="693" y="562"/>
                  <a:pt x="736" y="466"/>
                  <a:pt x="733" y="359"/>
                </a:cubicBezTo>
                <a:cubicBezTo>
                  <a:pt x="726" y="160"/>
                  <a:pt x="558" y="0"/>
                  <a:pt x="358" y="3"/>
                </a:cubicBezTo>
                <a:cubicBezTo>
                  <a:pt x="158" y="6"/>
                  <a:pt x="0" y="170"/>
                  <a:pt x="7" y="370"/>
                </a:cubicBezTo>
                <a:cubicBezTo>
                  <a:pt x="13" y="570"/>
                  <a:pt x="181" y="729"/>
                  <a:pt x="382" y="726"/>
                </a:cubicBezTo>
                <a:cubicBezTo>
                  <a:pt x="423" y="726"/>
                  <a:pt x="462" y="718"/>
                  <a:pt x="498" y="705"/>
                </a:cubicBezTo>
                <a:cubicBezTo>
                  <a:pt x="636" y="776"/>
                  <a:pt x="636" y="776"/>
                  <a:pt x="636" y="776"/>
                </a:cubicBezTo>
                <a:lnTo>
                  <a:pt x="622" y="629"/>
                </a:lnTo>
                <a:close/>
              </a:path>
            </a:pathLst>
          </a:custGeom>
          <a:solidFill>
            <a:srgbClr val="FF671F"/>
          </a:solidFill>
          <a:ln w="14288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467544" y="260648"/>
            <a:ext cx="23042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Older drivers: </a:t>
            </a:r>
            <a:r>
              <a:rPr lang="en-GB" sz="3200" dirty="0" smtClean="0">
                <a:solidFill>
                  <a:schemeClr val="bg1"/>
                </a:solidFill>
              </a:rPr>
              <a:t>i</a:t>
            </a:r>
            <a:r>
              <a:rPr lang="en-GB" sz="3200" dirty="0" smtClean="0">
                <a:solidFill>
                  <a:schemeClr val="bg1"/>
                </a:solidFill>
              </a:rPr>
              <a:t>s </a:t>
            </a:r>
            <a:r>
              <a:rPr lang="en-GB" sz="3200" dirty="0" smtClean="0">
                <a:solidFill>
                  <a:schemeClr val="bg1"/>
                </a:solidFill>
              </a:rPr>
              <a:t>your driving changing?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356248" y="1336377"/>
            <a:ext cx="5400600" cy="3973215"/>
          </a:xfrm>
          <a:prstGeom prst="roundRect">
            <a:avLst/>
          </a:prstGeom>
          <a:solidFill>
            <a:srgbClr val="FFA300">
              <a:alpha val="7490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3203848" y="1183977"/>
            <a:ext cx="5400600" cy="3973215"/>
          </a:xfrm>
          <a:prstGeom prst="roundRect">
            <a:avLst/>
          </a:prstGeom>
          <a:solidFill>
            <a:srgbClr val="FF67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563888" y="1556792"/>
            <a:ext cx="46805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Worried about changes in your or </a:t>
            </a:r>
            <a:r>
              <a:rPr lang="en-GB" sz="2400" dirty="0" smtClean="0">
                <a:solidFill>
                  <a:schemeClr val="bg1"/>
                </a:solidFill>
              </a:rPr>
              <a:t>an older </a:t>
            </a:r>
            <a:r>
              <a:rPr lang="en-GB" sz="2400" dirty="0" smtClean="0">
                <a:solidFill>
                  <a:schemeClr val="bg1"/>
                </a:solidFill>
              </a:rPr>
              <a:t>relative’s driving? For tips on driving safely, for longer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Visit: www.olderdrivers.org.uk 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Call: 0808 801 0822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Email: </a:t>
            </a:r>
            <a:r>
              <a:rPr lang="en-GB" sz="2400" dirty="0">
                <a:solidFill>
                  <a:schemeClr val="bg1"/>
                </a:solidFill>
              </a:rPr>
              <a:t>info@olderdrivers.org.uk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0" grpId="0" animBg="1"/>
      <p:bldP spid="9" grpId="0" animBg="1"/>
      <p:bldP spid="11" grpId="0"/>
    </p:bldLst>
  </p:timing>
</p:sld>
</file>

<file path=ppt/theme/theme1.xml><?xml version="1.0" encoding="utf-8"?>
<a:theme xmlns:a="http://schemas.openxmlformats.org/drawingml/2006/main" name="RoSPA 02022016">
  <a:themeElements>
    <a:clrScheme name="RoSPA">
      <a:dk1>
        <a:sysClr val="windowText" lastClr="000000"/>
      </a:dk1>
      <a:lt1>
        <a:sysClr val="window" lastClr="FFFFFF"/>
      </a:lt1>
      <a:dk2>
        <a:srgbClr val="001E62"/>
      </a:dk2>
      <a:lt2>
        <a:srgbClr val="EEECE1"/>
      </a:lt2>
      <a:accent1>
        <a:srgbClr val="FFA300"/>
      </a:accent1>
      <a:accent2>
        <a:srgbClr val="FF671F"/>
      </a:accent2>
      <a:accent3>
        <a:srgbClr val="97D700"/>
      </a:accent3>
      <a:accent4>
        <a:srgbClr val="009639"/>
      </a:accent4>
      <a:accent5>
        <a:srgbClr val="008EAA"/>
      </a:accent5>
      <a:accent6>
        <a:srgbClr val="3A5DAE"/>
      </a:accent6>
      <a:hlink>
        <a:srgbClr val="D0006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38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Webdings</vt:lpstr>
      <vt:lpstr>RoSPA 02022016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</dc:creator>
  <cp:lastModifiedBy>Rebecca Needham</cp:lastModifiedBy>
  <cp:revision>40</cp:revision>
  <dcterms:created xsi:type="dcterms:W3CDTF">2016-02-01T19:43:55Z</dcterms:created>
  <dcterms:modified xsi:type="dcterms:W3CDTF">2018-07-16T07:53:45Z</dcterms:modified>
</cp:coreProperties>
</file>